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6.xml" ContentType="application/inkml+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sldIdLst>
    <p:sldId id="540" r:id="rId2"/>
    <p:sldId id="553" r:id="rId3"/>
    <p:sldId id="446" r:id="rId4"/>
    <p:sldId id="449" r:id="rId5"/>
    <p:sldId id="525" r:id="rId6"/>
    <p:sldId id="494" r:id="rId7"/>
    <p:sldId id="495" r:id="rId8"/>
    <p:sldId id="524" r:id="rId9"/>
    <p:sldId id="496" r:id="rId10"/>
    <p:sldId id="558" r:id="rId11"/>
    <p:sldId id="497" r:id="rId12"/>
    <p:sldId id="556" r:id="rId13"/>
    <p:sldId id="499" r:id="rId14"/>
    <p:sldId id="510" r:id="rId15"/>
    <p:sldId id="521" r:id="rId16"/>
    <p:sldId id="557" r:id="rId17"/>
    <p:sldId id="526" r:id="rId18"/>
    <p:sldId id="527" r:id="rId19"/>
    <p:sldId id="528" r:id="rId20"/>
    <p:sldId id="529" r:id="rId21"/>
    <p:sldId id="530" r:id="rId22"/>
    <p:sldId id="542" r:id="rId23"/>
    <p:sldId id="543" r:id="rId24"/>
    <p:sldId id="554" r:id="rId25"/>
    <p:sldId id="544" r:id="rId26"/>
    <p:sldId id="548" r:id="rId27"/>
    <p:sldId id="549" r:id="rId28"/>
    <p:sldId id="550" r:id="rId29"/>
    <p:sldId id="555" r:id="rId30"/>
    <p:sldId id="551" r:id="rId31"/>
    <p:sldId id="552" r:id="rId32"/>
    <p:sldId id="29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52D1F3-859E-468B-8E6C-0360A81A6A12}" v="52" dt="2024-11-17T23:30:33.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20" autoAdjust="0"/>
  </p:normalViewPr>
  <p:slideViewPr>
    <p:cSldViewPr>
      <p:cViewPr varScale="1">
        <p:scale>
          <a:sx n="105" d="100"/>
          <a:sy n="105" d="100"/>
        </p:scale>
        <p:origin x="1716"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EE9E4082-06EB-4FC3-BA5A-DE2F22D3987C}"/>
    <pc:docChg chg="custSel addSld delSld modSld">
      <pc:chgData name="Kafentzis Georgios" userId="0fad1e94-8729-4dd9-a94a-3efaf92f008a" providerId="ADAL" clId="{EE9E4082-06EB-4FC3-BA5A-DE2F22D3987C}" dt="2023-11-14T23:25:09.074" v="746" actId="207"/>
      <pc:docMkLst>
        <pc:docMk/>
      </pc:docMkLst>
      <pc:sldChg chg="modSp mod">
        <pc:chgData name="Kafentzis Georgios" userId="0fad1e94-8729-4dd9-a94a-3efaf92f008a" providerId="ADAL" clId="{EE9E4082-06EB-4FC3-BA5A-DE2F22D3987C}" dt="2023-11-14T21:12:20.304" v="194" actId="1076"/>
        <pc:sldMkLst>
          <pc:docMk/>
          <pc:sldMk cId="1579641940" sldId="449"/>
        </pc:sldMkLst>
        <pc:spChg chg="mod">
          <ac:chgData name="Kafentzis Georgios" userId="0fad1e94-8729-4dd9-a94a-3efaf92f008a" providerId="ADAL" clId="{EE9E4082-06EB-4FC3-BA5A-DE2F22D3987C}" dt="2023-11-14T21:12:17.080" v="193" actId="207"/>
          <ac:spMkLst>
            <pc:docMk/>
            <pc:sldMk cId="1579641940" sldId="449"/>
            <ac:spMk id="3" creationId="{00000000-0000-0000-0000-000000000000}"/>
          </ac:spMkLst>
        </pc:spChg>
        <pc:picChg chg="mod">
          <ac:chgData name="Kafentzis Georgios" userId="0fad1e94-8729-4dd9-a94a-3efaf92f008a" providerId="ADAL" clId="{EE9E4082-06EB-4FC3-BA5A-DE2F22D3987C}" dt="2023-11-14T21:12:20.304" v="194" actId="1076"/>
          <ac:picMkLst>
            <pc:docMk/>
            <pc:sldMk cId="1579641940" sldId="449"/>
            <ac:picMk id="5" creationId="{00000000-0000-0000-0000-000000000000}"/>
          </ac:picMkLst>
        </pc:picChg>
      </pc:sldChg>
      <pc:sldChg chg="addSp modSp mod modAnim">
        <pc:chgData name="Kafentzis Georgios" userId="0fad1e94-8729-4dd9-a94a-3efaf92f008a" providerId="ADAL" clId="{EE9E4082-06EB-4FC3-BA5A-DE2F22D3987C}" dt="2023-11-14T21:15:52.458" v="254"/>
        <pc:sldMkLst>
          <pc:docMk/>
          <pc:sldMk cId="1987624934" sldId="494"/>
        </pc:sldMkLst>
        <pc:spChg chg="mod">
          <ac:chgData name="Kafentzis Georgios" userId="0fad1e94-8729-4dd9-a94a-3efaf92f008a" providerId="ADAL" clId="{EE9E4082-06EB-4FC3-BA5A-DE2F22D3987C}" dt="2023-11-13T14:38:01.647" v="133" actId="27636"/>
          <ac:spMkLst>
            <pc:docMk/>
            <pc:sldMk cId="1987624934" sldId="494"/>
            <ac:spMk id="3" creationId="{00000000-0000-0000-0000-000000000000}"/>
          </ac:spMkLst>
        </pc:spChg>
        <pc:spChg chg="add mod">
          <ac:chgData name="Kafentzis Georgios" userId="0fad1e94-8729-4dd9-a94a-3efaf92f008a" providerId="ADAL" clId="{EE9E4082-06EB-4FC3-BA5A-DE2F22D3987C}" dt="2023-11-14T21:15:47.642" v="253" actId="1076"/>
          <ac:spMkLst>
            <pc:docMk/>
            <pc:sldMk cId="1987624934" sldId="494"/>
            <ac:spMk id="11" creationId="{3C51EC36-5931-77ED-B2E0-AFACD00A3C33}"/>
          </ac:spMkLst>
        </pc:spChg>
        <pc:cxnChg chg="add mod">
          <ac:chgData name="Kafentzis Georgios" userId="0fad1e94-8729-4dd9-a94a-3efaf92f008a" providerId="ADAL" clId="{EE9E4082-06EB-4FC3-BA5A-DE2F22D3987C}" dt="2023-11-14T21:14:30.195" v="203" actId="14100"/>
          <ac:cxnSpMkLst>
            <pc:docMk/>
            <pc:sldMk cId="1987624934" sldId="494"/>
            <ac:cxnSpMk id="9" creationId="{D9EA3740-451B-FC30-49CB-998BFD732A85}"/>
          </ac:cxnSpMkLst>
        </pc:cxnChg>
      </pc:sldChg>
      <pc:sldChg chg="addSp modSp mod modAnim">
        <pc:chgData name="Kafentzis Georgios" userId="0fad1e94-8729-4dd9-a94a-3efaf92f008a" providerId="ADAL" clId="{EE9E4082-06EB-4FC3-BA5A-DE2F22D3987C}" dt="2023-11-14T21:17:06.176" v="316"/>
        <pc:sldMkLst>
          <pc:docMk/>
          <pc:sldMk cId="1211493811" sldId="495"/>
        </pc:sldMkLst>
        <pc:spChg chg="mod">
          <ac:chgData name="Kafentzis Georgios" userId="0fad1e94-8729-4dd9-a94a-3efaf92f008a" providerId="ADAL" clId="{EE9E4082-06EB-4FC3-BA5A-DE2F22D3987C}" dt="2023-11-13T14:38:21.621" v="135" actId="5793"/>
          <ac:spMkLst>
            <pc:docMk/>
            <pc:sldMk cId="1211493811" sldId="495"/>
            <ac:spMk id="3" creationId="{00000000-0000-0000-0000-000000000000}"/>
          </ac:spMkLst>
        </pc:spChg>
        <pc:spChg chg="add mod">
          <ac:chgData name="Kafentzis Georgios" userId="0fad1e94-8729-4dd9-a94a-3efaf92f008a" providerId="ADAL" clId="{EE9E4082-06EB-4FC3-BA5A-DE2F22D3987C}" dt="2023-11-14T21:16:52.197" v="296" actId="1036"/>
          <ac:spMkLst>
            <pc:docMk/>
            <pc:sldMk cId="1211493811" sldId="495"/>
            <ac:spMk id="6" creationId="{FC0A25B6-669B-0D88-897E-DB86B40FFE42}"/>
          </ac:spMkLst>
        </pc:spChg>
        <pc:spChg chg="add mod">
          <ac:chgData name="Kafentzis Georgios" userId="0fad1e94-8729-4dd9-a94a-3efaf92f008a" providerId="ADAL" clId="{EE9E4082-06EB-4FC3-BA5A-DE2F22D3987C}" dt="2023-11-14T21:17:01.428" v="315" actId="20577"/>
          <ac:spMkLst>
            <pc:docMk/>
            <pc:sldMk cId="1211493811" sldId="495"/>
            <ac:spMk id="7" creationId="{4957F06E-51DD-EE8B-ACC1-78B5004A52B3}"/>
          </ac:spMkLst>
        </pc:spChg>
      </pc:sldChg>
      <pc:sldChg chg="addSp delSp modSp mod modAnim">
        <pc:chgData name="Kafentzis Georgios" userId="0fad1e94-8729-4dd9-a94a-3efaf92f008a" providerId="ADAL" clId="{EE9E4082-06EB-4FC3-BA5A-DE2F22D3987C}" dt="2023-11-14T22:44:05.662" v="427" actId="14100"/>
        <pc:sldMkLst>
          <pc:docMk/>
          <pc:sldMk cId="2329229547" sldId="499"/>
        </pc:sldMkLst>
        <pc:spChg chg="mod">
          <ac:chgData name="Kafentzis Georgios" userId="0fad1e94-8729-4dd9-a94a-3efaf92f008a" providerId="ADAL" clId="{EE9E4082-06EB-4FC3-BA5A-DE2F22D3987C}" dt="2023-11-14T22:44:05.662" v="427" actId="14100"/>
          <ac:spMkLst>
            <pc:docMk/>
            <pc:sldMk cId="2329229547" sldId="499"/>
            <ac:spMk id="6" creationId="{00000000-0000-0000-0000-000000000000}"/>
          </ac:spMkLst>
        </pc:spChg>
        <pc:spChg chg="add mod">
          <ac:chgData name="Kafentzis Georgios" userId="0fad1e94-8729-4dd9-a94a-3efaf92f008a" providerId="ADAL" clId="{EE9E4082-06EB-4FC3-BA5A-DE2F22D3987C}" dt="2023-11-14T22:43:38.840" v="426" actId="255"/>
          <ac:spMkLst>
            <pc:docMk/>
            <pc:sldMk cId="2329229547" sldId="499"/>
            <ac:spMk id="12" creationId="{11BEC0E7-8215-E9E2-66CA-14006225DB0E}"/>
          </ac:spMkLst>
        </pc:spChg>
        <pc:spChg chg="add mod">
          <ac:chgData name="Kafentzis Georgios" userId="0fad1e94-8729-4dd9-a94a-3efaf92f008a" providerId="ADAL" clId="{EE9E4082-06EB-4FC3-BA5A-DE2F22D3987C}" dt="2023-11-14T22:43:38.840" v="426" actId="255"/>
          <ac:spMkLst>
            <pc:docMk/>
            <pc:sldMk cId="2329229547" sldId="499"/>
            <ac:spMk id="13" creationId="{885BF494-969F-8212-A613-EA0E88FE418F}"/>
          </ac:spMkLst>
        </pc:spChg>
        <pc:spChg chg="add mod">
          <ac:chgData name="Kafentzis Georgios" userId="0fad1e94-8729-4dd9-a94a-3efaf92f008a" providerId="ADAL" clId="{EE9E4082-06EB-4FC3-BA5A-DE2F22D3987C}" dt="2023-11-14T22:35:16.945" v="423" actId="164"/>
          <ac:spMkLst>
            <pc:docMk/>
            <pc:sldMk cId="2329229547" sldId="499"/>
            <ac:spMk id="14" creationId="{FC510186-A503-1080-FCAA-F04870DEEE09}"/>
          </ac:spMkLst>
        </pc:spChg>
        <pc:spChg chg="add mod">
          <ac:chgData name="Kafentzis Georgios" userId="0fad1e94-8729-4dd9-a94a-3efaf92f008a" providerId="ADAL" clId="{EE9E4082-06EB-4FC3-BA5A-DE2F22D3987C}" dt="2023-11-14T22:35:16.945" v="423" actId="164"/>
          <ac:spMkLst>
            <pc:docMk/>
            <pc:sldMk cId="2329229547" sldId="499"/>
            <ac:spMk id="15" creationId="{D52549BD-4D71-CAEB-8363-E8145FC04023}"/>
          </ac:spMkLst>
        </pc:spChg>
        <pc:grpChg chg="add mod">
          <ac:chgData name="Kafentzis Georgios" userId="0fad1e94-8729-4dd9-a94a-3efaf92f008a" providerId="ADAL" clId="{EE9E4082-06EB-4FC3-BA5A-DE2F22D3987C}" dt="2023-11-14T22:43:38.840" v="426" actId="255"/>
          <ac:grpSpMkLst>
            <pc:docMk/>
            <pc:sldMk cId="2329229547" sldId="499"/>
            <ac:grpSpMk id="16" creationId="{9CB05870-16E5-9F49-BA29-D3085F9A9F1E}"/>
          </ac:grpSpMkLst>
        </pc:grpChg>
        <pc:grpChg chg="add mod">
          <ac:chgData name="Kafentzis Georgios" userId="0fad1e94-8729-4dd9-a94a-3efaf92f008a" providerId="ADAL" clId="{EE9E4082-06EB-4FC3-BA5A-DE2F22D3987C}" dt="2023-11-14T22:35:16.945" v="423" actId="164"/>
          <ac:grpSpMkLst>
            <pc:docMk/>
            <pc:sldMk cId="2329229547" sldId="499"/>
            <ac:grpSpMk id="17" creationId="{1F138A86-A7AE-9DFC-636C-7115FB63D01F}"/>
          </ac:grpSpMkLst>
        </pc:grpChg>
        <pc:inkChg chg="del">
          <ac:chgData name="Kafentzis Georgios" userId="0fad1e94-8729-4dd9-a94a-3efaf92f008a" providerId="ADAL" clId="{EE9E4082-06EB-4FC3-BA5A-DE2F22D3987C}" dt="2023-11-14T21:18:51.111" v="319" actId="478"/>
          <ac:inkMkLst>
            <pc:docMk/>
            <pc:sldMk cId="2329229547" sldId="499"/>
            <ac:inkMk id="8" creationId="{00000000-0000-0000-0000-000000000000}"/>
          </ac:inkMkLst>
        </pc:inkChg>
        <pc:cxnChg chg="add mod">
          <ac:chgData name="Kafentzis Georgios" userId="0fad1e94-8729-4dd9-a94a-3efaf92f008a" providerId="ADAL" clId="{EE9E4082-06EB-4FC3-BA5A-DE2F22D3987C}" dt="2023-11-14T22:33:15.553" v="365" actId="1035"/>
          <ac:cxnSpMkLst>
            <pc:docMk/>
            <pc:sldMk cId="2329229547" sldId="499"/>
            <ac:cxnSpMk id="10" creationId="{DE252D1A-B824-9D4E-A225-98F9144DA828}"/>
          </ac:cxnSpMkLst>
        </pc:cxnChg>
      </pc:sldChg>
      <pc:sldChg chg="del">
        <pc:chgData name="Kafentzis Georgios" userId="0fad1e94-8729-4dd9-a94a-3efaf92f008a" providerId="ADAL" clId="{EE9E4082-06EB-4FC3-BA5A-DE2F22D3987C}" dt="2023-11-14T22:57:18.391" v="428" actId="47"/>
        <pc:sldMkLst>
          <pc:docMk/>
          <pc:sldMk cId="2386210523" sldId="500"/>
        </pc:sldMkLst>
      </pc:sldChg>
      <pc:sldChg chg="addSp modSp mod modAnim">
        <pc:chgData name="Kafentzis Georgios" userId="0fad1e94-8729-4dd9-a94a-3efaf92f008a" providerId="ADAL" clId="{EE9E4082-06EB-4FC3-BA5A-DE2F22D3987C}" dt="2023-11-14T21:13:06.167" v="201"/>
        <pc:sldMkLst>
          <pc:docMk/>
          <pc:sldMk cId="4159583850" sldId="525"/>
        </pc:sldMkLst>
        <pc:spChg chg="mod">
          <ac:chgData name="Kafentzis Georgios" userId="0fad1e94-8729-4dd9-a94a-3efaf92f008a" providerId="ADAL" clId="{EE9E4082-06EB-4FC3-BA5A-DE2F22D3987C}" dt="2023-11-13T14:27:40.999" v="88" actId="20577"/>
          <ac:spMkLst>
            <pc:docMk/>
            <pc:sldMk cId="4159583850" sldId="525"/>
            <ac:spMk id="3" creationId="{00000000-0000-0000-0000-000000000000}"/>
          </ac:spMkLst>
        </pc:spChg>
        <pc:spChg chg="add mod">
          <ac:chgData name="Kafentzis Georgios" userId="0fad1e94-8729-4dd9-a94a-3efaf92f008a" providerId="ADAL" clId="{EE9E4082-06EB-4FC3-BA5A-DE2F22D3987C}" dt="2023-11-13T14:37:07.820" v="103" actId="207"/>
          <ac:spMkLst>
            <pc:docMk/>
            <pc:sldMk cId="4159583850" sldId="525"/>
            <ac:spMk id="5" creationId="{955308B3-2D57-8BB8-8122-84CDCAE0B805}"/>
          </ac:spMkLst>
        </pc:spChg>
        <pc:spChg chg="add mod">
          <ac:chgData name="Kafentzis Georgios" userId="0fad1e94-8729-4dd9-a94a-3efaf92f008a" providerId="ADAL" clId="{EE9E4082-06EB-4FC3-BA5A-DE2F22D3987C}" dt="2023-11-13T14:37:14.836" v="104" actId="207"/>
          <ac:spMkLst>
            <pc:docMk/>
            <pc:sldMk cId="4159583850" sldId="525"/>
            <ac:spMk id="7" creationId="{E3F2D45E-897E-DDE5-D8A6-DE13D52230C4}"/>
          </ac:spMkLst>
        </pc:spChg>
        <pc:spChg chg="add mod">
          <ac:chgData name="Kafentzis Georgios" userId="0fad1e94-8729-4dd9-a94a-3efaf92f008a" providerId="ADAL" clId="{EE9E4082-06EB-4FC3-BA5A-DE2F22D3987C}" dt="2023-11-13T14:37:14.836" v="104" actId="207"/>
          <ac:spMkLst>
            <pc:docMk/>
            <pc:sldMk cId="4159583850" sldId="525"/>
            <ac:spMk id="9" creationId="{EB0A49BF-1350-3FEA-6B87-C043F6317002}"/>
          </ac:spMkLst>
        </pc:spChg>
        <pc:spChg chg="add mod">
          <ac:chgData name="Kafentzis Georgios" userId="0fad1e94-8729-4dd9-a94a-3efaf92f008a" providerId="ADAL" clId="{EE9E4082-06EB-4FC3-BA5A-DE2F22D3987C}" dt="2023-11-13T14:37:14.836" v="104" actId="207"/>
          <ac:spMkLst>
            <pc:docMk/>
            <pc:sldMk cId="4159583850" sldId="525"/>
            <ac:spMk id="11" creationId="{0A8955D4-A468-5C70-88F9-32727D4F8D34}"/>
          </ac:spMkLst>
        </pc:spChg>
        <pc:spChg chg="add mod">
          <ac:chgData name="Kafentzis Georgios" userId="0fad1e94-8729-4dd9-a94a-3efaf92f008a" providerId="ADAL" clId="{EE9E4082-06EB-4FC3-BA5A-DE2F22D3987C}" dt="2023-11-13T14:37:14.836" v="104" actId="207"/>
          <ac:spMkLst>
            <pc:docMk/>
            <pc:sldMk cId="4159583850" sldId="525"/>
            <ac:spMk id="13" creationId="{41DBFE75-2E2A-AC8C-56A9-6131DEBE9433}"/>
          </ac:spMkLst>
        </pc:spChg>
        <pc:spChg chg="add mod">
          <ac:chgData name="Kafentzis Georgios" userId="0fad1e94-8729-4dd9-a94a-3efaf92f008a" providerId="ADAL" clId="{EE9E4082-06EB-4FC3-BA5A-DE2F22D3987C}" dt="2023-11-13T14:37:14.836" v="104" actId="207"/>
          <ac:spMkLst>
            <pc:docMk/>
            <pc:sldMk cId="4159583850" sldId="525"/>
            <ac:spMk id="15" creationId="{CDAD3975-DB10-A377-B593-B0FBA7E654F3}"/>
          </ac:spMkLst>
        </pc:spChg>
      </pc:sldChg>
      <pc:sldChg chg="delSp mod modAnim">
        <pc:chgData name="Kafentzis Georgios" userId="0fad1e94-8729-4dd9-a94a-3efaf92f008a" providerId="ADAL" clId="{EE9E4082-06EB-4FC3-BA5A-DE2F22D3987C}" dt="2023-11-14T21:44:39.729" v="322"/>
        <pc:sldMkLst>
          <pc:docMk/>
          <pc:sldMk cId="2639359365" sldId="526"/>
        </pc:sldMkLst>
        <pc:inkChg chg="del">
          <ac:chgData name="Kafentzis Georgios" userId="0fad1e94-8729-4dd9-a94a-3efaf92f008a" providerId="ADAL" clId="{EE9E4082-06EB-4FC3-BA5A-DE2F22D3987C}" dt="2023-11-14T21:20:49.930" v="321" actId="478"/>
          <ac:inkMkLst>
            <pc:docMk/>
            <pc:sldMk cId="2639359365" sldId="526"/>
            <ac:inkMk id="6" creationId="{00000000-0000-0000-0000-000000000000}"/>
          </ac:inkMkLst>
        </pc:inkChg>
      </pc:sldChg>
      <pc:sldChg chg="modSp mod modAnim">
        <pc:chgData name="Kafentzis Georgios" userId="0fad1e94-8729-4dd9-a94a-3efaf92f008a" providerId="ADAL" clId="{EE9E4082-06EB-4FC3-BA5A-DE2F22D3987C}" dt="2023-11-14T23:04:42.395" v="454" actId="113"/>
        <pc:sldMkLst>
          <pc:docMk/>
          <pc:sldMk cId="3712307154" sldId="529"/>
        </pc:sldMkLst>
        <pc:spChg chg="mod">
          <ac:chgData name="Kafentzis Georgios" userId="0fad1e94-8729-4dd9-a94a-3efaf92f008a" providerId="ADAL" clId="{EE9E4082-06EB-4FC3-BA5A-DE2F22D3987C}" dt="2023-11-14T23:04:42.395" v="454" actId="113"/>
          <ac:spMkLst>
            <pc:docMk/>
            <pc:sldMk cId="3712307154" sldId="529"/>
            <ac:spMk id="3" creationId="{00000000-0000-0000-0000-000000000000}"/>
          </ac:spMkLst>
        </pc:spChg>
      </pc:sldChg>
      <pc:sldChg chg="modSp">
        <pc:chgData name="Kafentzis Georgios" userId="0fad1e94-8729-4dd9-a94a-3efaf92f008a" providerId="ADAL" clId="{EE9E4082-06EB-4FC3-BA5A-DE2F22D3987C}" dt="2023-11-14T23:07:10.823" v="458" actId="207"/>
        <pc:sldMkLst>
          <pc:docMk/>
          <pc:sldMk cId="8995866" sldId="530"/>
        </pc:sldMkLst>
        <pc:spChg chg="mod">
          <ac:chgData name="Kafentzis Georgios" userId="0fad1e94-8729-4dd9-a94a-3efaf92f008a" providerId="ADAL" clId="{EE9E4082-06EB-4FC3-BA5A-DE2F22D3987C}" dt="2023-11-14T23:07:10.823" v="458" actId="207"/>
          <ac:spMkLst>
            <pc:docMk/>
            <pc:sldMk cId="8995866" sldId="530"/>
            <ac:spMk id="3" creationId="{00000000-0000-0000-0000-000000000000}"/>
          </ac:spMkLst>
        </pc:spChg>
      </pc:sldChg>
      <pc:sldChg chg="modSp mod modAnim">
        <pc:chgData name="Kafentzis Georgios" userId="0fad1e94-8729-4dd9-a94a-3efaf92f008a" providerId="ADAL" clId="{EE9E4082-06EB-4FC3-BA5A-DE2F22D3987C}" dt="2023-11-14T23:19:56.242" v="713"/>
        <pc:sldMkLst>
          <pc:docMk/>
          <pc:sldMk cId="3473677826" sldId="544"/>
        </pc:sldMkLst>
        <pc:spChg chg="mod">
          <ac:chgData name="Kafentzis Georgios" userId="0fad1e94-8729-4dd9-a94a-3efaf92f008a" providerId="ADAL" clId="{EE9E4082-06EB-4FC3-BA5A-DE2F22D3987C}" dt="2023-11-14T23:19:46.273" v="710" actId="20577"/>
          <ac:spMkLst>
            <pc:docMk/>
            <pc:sldMk cId="3473677826" sldId="544"/>
            <ac:spMk id="3" creationId="{00000000-0000-0000-0000-000000000000}"/>
          </ac:spMkLst>
        </pc:spChg>
      </pc:sldChg>
      <pc:sldChg chg="modSp mod modAnim">
        <pc:chgData name="Kafentzis Georgios" userId="0fad1e94-8729-4dd9-a94a-3efaf92f008a" providerId="ADAL" clId="{EE9E4082-06EB-4FC3-BA5A-DE2F22D3987C}" dt="2023-11-14T23:24:46.451" v="744" actId="20577"/>
        <pc:sldMkLst>
          <pc:docMk/>
          <pc:sldMk cId="1843952308" sldId="548"/>
        </pc:sldMkLst>
        <pc:spChg chg="mod">
          <ac:chgData name="Kafentzis Georgios" userId="0fad1e94-8729-4dd9-a94a-3efaf92f008a" providerId="ADAL" clId="{EE9E4082-06EB-4FC3-BA5A-DE2F22D3987C}" dt="2023-11-14T23:24:46.451" v="744" actId="20577"/>
          <ac:spMkLst>
            <pc:docMk/>
            <pc:sldMk cId="1843952308" sldId="548"/>
            <ac:spMk id="3" creationId="{00000000-0000-0000-0000-000000000000}"/>
          </ac:spMkLst>
        </pc:spChg>
      </pc:sldChg>
      <pc:sldChg chg="modSp">
        <pc:chgData name="Kafentzis Georgios" userId="0fad1e94-8729-4dd9-a94a-3efaf92f008a" providerId="ADAL" clId="{EE9E4082-06EB-4FC3-BA5A-DE2F22D3987C}" dt="2023-11-14T23:25:09.074" v="746" actId="207"/>
        <pc:sldMkLst>
          <pc:docMk/>
          <pc:sldMk cId="2743734059" sldId="549"/>
        </pc:sldMkLst>
        <pc:spChg chg="mod">
          <ac:chgData name="Kafentzis Georgios" userId="0fad1e94-8729-4dd9-a94a-3efaf92f008a" providerId="ADAL" clId="{EE9E4082-06EB-4FC3-BA5A-DE2F22D3987C}" dt="2023-11-14T23:25:09.074" v="746" actId="207"/>
          <ac:spMkLst>
            <pc:docMk/>
            <pc:sldMk cId="2743734059" sldId="549"/>
            <ac:spMk id="3" creationId="{00000000-0000-0000-0000-000000000000}"/>
          </ac:spMkLst>
        </pc:spChg>
      </pc:sldChg>
      <pc:sldChg chg="delSp mod">
        <pc:chgData name="Kafentzis Georgios" userId="0fad1e94-8729-4dd9-a94a-3efaf92f008a" providerId="ADAL" clId="{EE9E4082-06EB-4FC3-BA5A-DE2F22D3987C}" dt="2023-11-14T21:18:47.297" v="318" actId="478"/>
        <pc:sldMkLst>
          <pc:docMk/>
          <pc:sldMk cId="224733093" sldId="556"/>
        </pc:sldMkLst>
        <pc:inkChg chg="del">
          <ac:chgData name="Kafentzis Georgios" userId="0fad1e94-8729-4dd9-a94a-3efaf92f008a" providerId="ADAL" clId="{EE9E4082-06EB-4FC3-BA5A-DE2F22D3987C}" dt="2023-11-14T21:18:45.270" v="317" actId="478"/>
          <ac:inkMkLst>
            <pc:docMk/>
            <pc:sldMk cId="224733093" sldId="556"/>
            <ac:inkMk id="6" creationId="{00000000-0000-0000-0000-000000000000}"/>
          </ac:inkMkLst>
        </pc:inkChg>
        <pc:inkChg chg="del">
          <ac:chgData name="Kafentzis Georgios" userId="0fad1e94-8729-4dd9-a94a-3efaf92f008a" providerId="ADAL" clId="{EE9E4082-06EB-4FC3-BA5A-DE2F22D3987C}" dt="2023-11-14T21:18:47.297" v="318" actId="478"/>
          <ac:inkMkLst>
            <pc:docMk/>
            <pc:sldMk cId="224733093" sldId="556"/>
            <ac:inkMk id="7" creationId="{00000000-0000-0000-0000-000000000000}"/>
          </ac:inkMkLst>
        </pc:inkChg>
      </pc:sldChg>
      <pc:sldChg chg="addSp delSp modSp add">
        <pc:chgData name="Kafentzis Georgios" userId="0fad1e94-8729-4dd9-a94a-3efaf92f008a" providerId="ADAL" clId="{EE9E4082-06EB-4FC3-BA5A-DE2F22D3987C}" dt="2023-11-14T23:01:44.842" v="431" actId="1076"/>
        <pc:sldMkLst>
          <pc:docMk/>
          <pc:sldMk cId="3090214487" sldId="557"/>
        </pc:sldMkLst>
        <pc:picChg chg="add mod">
          <ac:chgData name="Kafentzis Georgios" userId="0fad1e94-8729-4dd9-a94a-3efaf92f008a" providerId="ADAL" clId="{EE9E4082-06EB-4FC3-BA5A-DE2F22D3987C}" dt="2023-11-14T23:01:44.842" v="431" actId="1076"/>
          <ac:picMkLst>
            <pc:docMk/>
            <pc:sldMk cId="3090214487" sldId="557"/>
            <ac:picMk id="1026" creationId="{539D2086-C7FF-1E3B-0460-51043CA1F0E7}"/>
          </ac:picMkLst>
        </pc:picChg>
        <pc:picChg chg="del">
          <ac:chgData name="Kafentzis Georgios" userId="0fad1e94-8729-4dd9-a94a-3efaf92f008a" providerId="ADAL" clId="{EE9E4082-06EB-4FC3-BA5A-DE2F22D3987C}" dt="2023-11-11T13:22:29.226" v="1" actId="478"/>
          <ac:picMkLst>
            <pc:docMk/>
            <pc:sldMk cId="3090214487" sldId="557"/>
            <ac:picMk id="2050" creationId="{00000000-0000-0000-0000-000000000000}"/>
          </ac:picMkLst>
        </pc:picChg>
      </pc:sldChg>
      <pc:sldChg chg="addSp delSp modSp add mod">
        <pc:chgData name="Kafentzis Georgios" userId="0fad1e94-8729-4dd9-a94a-3efaf92f008a" providerId="ADAL" clId="{EE9E4082-06EB-4FC3-BA5A-DE2F22D3987C}" dt="2023-11-11T16:57:42.605" v="62" actId="14"/>
        <pc:sldMkLst>
          <pc:docMk/>
          <pc:sldMk cId="3193010224" sldId="558"/>
        </pc:sldMkLst>
        <pc:spChg chg="del">
          <ac:chgData name="Kafentzis Georgios" userId="0fad1e94-8729-4dd9-a94a-3efaf92f008a" providerId="ADAL" clId="{EE9E4082-06EB-4FC3-BA5A-DE2F22D3987C}" dt="2023-11-11T13:28:08.332" v="13" actId="478"/>
          <ac:spMkLst>
            <pc:docMk/>
            <pc:sldMk cId="3193010224" sldId="558"/>
            <ac:spMk id="3" creationId="{00000000-0000-0000-0000-000000000000}"/>
          </ac:spMkLst>
        </pc:spChg>
        <pc:spChg chg="add del mod">
          <ac:chgData name="Kafentzis Georgios" userId="0fad1e94-8729-4dd9-a94a-3efaf92f008a" providerId="ADAL" clId="{EE9E4082-06EB-4FC3-BA5A-DE2F22D3987C}" dt="2023-11-11T13:28:22.412" v="14" actId="478"/>
          <ac:spMkLst>
            <pc:docMk/>
            <pc:sldMk cId="3193010224" sldId="558"/>
            <ac:spMk id="8" creationId="{7E672AAD-F3BC-C379-6B36-62B35CC748A9}"/>
          </ac:spMkLst>
        </pc:spChg>
        <pc:spChg chg="add mod">
          <ac:chgData name="Kafentzis Georgios" userId="0fad1e94-8729-4dd9-a94a-3efaf92f008a" providerId="ADAL" clId="{EE9E4082-06EB-4FC3-BA5A-DE2F22D3987C}" dt="2023-11-11T16:57:42.605" v="62" actId="14"/>
          <ac:spMkLst>
            <pc:docMk/>
            <pc:sldMk cId="3193010224" sldId="558"/>
            <ac:spMk id="10" creationId="{32B14042-CEB6-B5B0-E00B-D1DD704CD5CC}"/>
          </ac:spMkLst>
        </pc:spChg>
        <pc:picChg chg="del">
          <ac:chgData name="Kafentzis Georgios" userId="0fad1e94-8729-4dd9-a94a-3efaf92f008a" providerId="ADAL" clId="{EE9E4082-06EB-4FC3-BA5A-DE2F22D3987C}" dt="2023-11-11T13:28:02.222" v="10" actId="478"/>
          <ac:picMkLst>
            <pc:docMk/>
            <pc:sldMk cId="3193010224" sldId="558"/>
            <ac:picMk id="4" creationId="{00000000-0000-0000-0000-000000000000}"/>
          </ac:picMkLst>
        </pc:picChg>
        <pc:picChg chg="del">
          <ac:chgData name="Kafentzis Georgios" userId="0fad1e94-8729-4dd9-a94a-3efaf92f008a" providerId="ADAL" clId="{EE9E4082-06EB-4FC3-BA5A-DE2F22D3987C}" dt="2023-11-11T13:28:06.321" v="12" actId="478"/>
          <ac:picMkLst>
            <pc:docMk/>
            <pc:sldMk cId="3193010224" sldId="558"/>
            <ac:picMk id="5" creationId="{00000000-0000-0000-0000-000000000000}"/>
          </ac:picMkLst>
        </pc:picChg>
        <pc:picChg chg="del">
          <ac:chgData name="Kafentzis Georgios" userId="0fad1e94-8729-4dd9-a94a-3efaf92f008a" providerId="ADAL" clId="{EE9E4082-06EB-4FC3-BA5A-DE2F22D3987C}" dt="2023-11-11T13:28:04.529" v="11" actId="478"/>
          <ac:picMkLst>
            <pc:docMk/>
            <pc:sldMk cId="3193010224" sldId="558"/>
            <ac:picMk id="6" creationId="{00000000-0000-0000-0000-000000000000}"/>
          </ac:picMkLst>
        </pc:picChg>
        <pc:picChg chg="add del mod">
          <ac:chgData name="Kafentzis Georgios" userId="0fad1e94-8729-4dd9-a94a-3efaf92f008a" providerId="ADAL" clId="{EE9E4082-06EB-4FC3-BA5A-DE2F22D3987C}" dt="2023-11-11T16:56:18.460" v="41" actId="478"/>
          <ac:picMkLst>
            <pc:docMk/>
            <pc:sldMk cId="3193010224" sldId="558"/>
            <ac:picMk id="9" creationId="{70D4D98C-2A42-5BD2-82C5-35F3C1BEBE46}"/>
          </ac:picMkLst>
        </pc:picChg>
        <pc:picChg chg="add mod">
          <ac:chgData name="Kafentzis Georgios" userId="0fad1e94-8729-4dd9-a94a-3efaf92f008a" providerId="ADAL" clId="{EE9E4082-06EB-4FC3-BA5A-DE2F22D3987C}" dt="2023-11-11T16:56:57.469" v="51" actId="167"/>
          <ac:picMkLst>
            <pc:docMk/>
            <pc:sldMk cId="3193010224" sldId="558"/>
            <ac:picMk id="2050" creationId="{AE53A3A0-AAD0-D62C-A83F-BD5A86378D95}"/>
          </ac:picMkLst>
        </pc:picChg>
      </pc:sldChg>
    </pc:docChg>
  </pc:docChgLst>
  <pc:docChgLst>
    <pc:chgData name="Kafentzis Georgios" userId="0fad1e94-8729-4dd9-a94a-3efaf92f008a" providerId="ADAL" clId="{C152D1F3-859E-468B-8E6C-0360A81A6A12}"/>
    <pc:docChg chg="custSel modSld">
      <pc:chgData name="Kafentzis Georgios" userId="0fad1e94-8729-4dd9-a94a-3efaf92f008a" providerId="ADAL" clId="{C152D1F3-859E-468B-8E6C-0360A81A6A12}" dt="2024-11-17T23:30:33.482" v="80" actId="20577"/>
      <pc:docMkLst>
        <pc:docMk/>
      </pc:docMkLst>
      <pc:sldChg chg="mod modShow">
        <pc:chgData name="Kafentzis Georgios" userId="0fad1e94-8729-4dd9-a94a-3efaf92f008a" providerId="ADAL" clId="{C152D1F3-859E-468B-8E6C-0360A81A6A12}" dt="2024-11-17T15:36:59.370" v="0" actId="729"/>
        <pc:sldMkLst>
          <pc:docMk/>
          <pc:sldMk cId="1667762874" sldId="497"/>
        </pc:sldMkLst>
      </pc:sldChg>
      <pc:sldChg chg="mod modShow">
        <pc:chgData name="Kafentzis Georgios" userId="0fad1e94-8729-4dd9-a94a-3efaf92f008a" providerId="ADAL" clId="{C152D1F3-859E-468B-8E6C-0360A81A6A12}" dt="2024-11-17T15:36:59.370" v="0" actId="729"/>
        <pc:sldMkLst>
          <pc:docMk/>
          <pc:sldMk cId="2329229547" sldId="499"/>
        </pc:sldMkLst>
      </pc:sldChg>
      <pc:sldChg chg="mod modShow">
        <pc:chgData name="Kafentzis Georgios" userId="0fad1e94-8729-4dd9-a94a-3efaf92f008a" providerId="ADAL" clId="{C152D1F3-859E-468B-8E6C-0360A81A6A12}" dt="2024-11-17T15:36:59.370" v="0" actId="729"/>
        <pc:sldMkLst>
          <pc:docMk/>
          <pc:sldMk cId="1966847160" sldId="510"/>
        </pc:sldMkLst>
      </pc:sldChg>
      <pc:sldChg chg="mod modShow">
        <pc:chgData name="Kafentzis Georgios" userId="0fad1e94-8729-4dd9-a94a-3efaf92f008a" providerId="ADAL" clId="{C152D1F3-859E-468B-8E6C-0360A81A6A12}" dt="2024-11-17T15:36:59.370" v="0" actId="729"/>
        <pc:sldMkLst>
          <pc:docMk/>
          <pc:sldMk cId="4103090306" sldId="521"/>
        </pc:sldMkLst>
      </pc:sldChg>
      <pc:sldChg chg="mod modShow">
        <pc:chgData name="Kafentzis Georgios" userId="0fad1e94-8729-4dd9-a94a-3efaf92f008a" providerId="ADAL" clId="{C152D1F3-859E-468B-8E6C-0360A81A6A12}" dt="2024-11-17T15:36:59.370" v="0" actId="729"/>
        <pc:sldMkLst>
          <pc:docMk/>
          <pc:sldMk cId="2639359365" sldId="526"/>
        </pc:sldMkLst>
      </pc:sldChg>
      <pc:sldChg chg="mod modShow">
        <pc:chgData name="Kafentzis Georgios" userId="0fad1e94-8729-4dd9-a94a-3efaf92f008a" providerId="ADAL" clId="{C152D1F3-859E-468B-8E6C-0360A81A6A12}" dt="2024-11-17T15:36:59.370" v="0" actId="729"/>
        <pc:sldMkLst>
          <pc:docMk/>
          <pc:sldMk cId="1310081746" sldId="527"/>
        </pc:sldMkLst>
      </pc:sldChg>
      <pc:sldChg chg="mod modShow">
        <pc:chgData name="Kafentzis Georgios" userId="0fad1e94-8729-4dd9-a94a-3efaf92f008a" providerId="ADAL" clId="{C152D1F3-859E-468B-8E6C-0360A81A6A12}" dt="2024-11-17T15:36:59.370" v="0" actId="729"/>
        <pc:sldMkLst>
          <pc:docMk/>
          <pc:sldMk cId="1679834472" sldId="528"/>
        </pc:sldMkLst>
      </pc:sldChg>
      <pc:sldChg chg="mod modShow">
        <pc:chgData name="Kafentzis Georgios" userId="0fad1e94-8729-4dd9-a94a-3efaf92f008a" providerId="ADAL" clId="{C152D1F3-859E-468B-8E6C-0360A81A6A12}" dt="2024-11-17T15:36:59.370" v="0" actId="729"/>
        <pc:sldMkLst>
          <pc:docMk/>
          <pc:sldMk cId="3712307154" sldId="529"/>
        </pc:sldMkLst>
      </pc:sldChg>
      <pc:sldChg chg="modSp mod modAnim modShow">
        <pc:chgData name="Kafentzis Georgios" userId="0fad1e94-8729-4dd9-a94a-3efaf92f008a" providerId="ADAL" clId="{C152D1F3-859E-468B-8E6C-0360A81A6A12}" dt="2024-11-17T15:39:52.628" v="15" actId="113"/>
        <pc:sldMkLst>
          <pc:docMk/>
          <pc:sldMk cId="8995866" sldId="530"/>
        </pc:sldMkLst>
        <pc:spChg chg="mod">
          <ac:chgData name="Kafentzis Georgios" userId="0fad1e94-8729-4dd9-a94a-3efaf92f008a" providerId="ADAL" clId="{C152D1F3-859E-468B-8E6C-0360A81A6A12}" dt="2024-11-17T15:39:52.628" v="15" actId="113"/>
          <ac:spMkLst>
            <pc:docMk/>
            <pc:sldMk cId="8995866" sldId="530"/>
            <ac:spMk id="3" creationId="{00000000-0000-0000-0000-000000000000}"/>
          </ac:spMkLst>
        </pc:spChg>
      </pc:sldChg>
      <pc:sldChg chg="modSp mod modShow">
        <pc:chgData name="Kafentzis Georgios" userId="0fad1e94-8729-4dd9-a94a-3efaf92f008a" providerId="ADAL" clId="{C152D1F3-859E-468B-8E6C-0360A81A6A12}" dt="2024-11-17T23:30:33.482" v="80" actId="20577"/>
        <pc:sldMkLst>
          <pc:docMk/>
          <pc:sldMk cId="3223707487" sldId="542"/>
        </pc:sldMkLst>
        <pc:spChg chg="mod">
          <ac:chgData name="Kafentzis Georgios" userId="0fad1e94-8729-4dd9-a94a-3efaf92f008a" providerId="ADAL" clId="{C152D1F3-859E-468B-8E6C-0360A81A6A12}" dt="2024-11-17T23:30:33.482" v="80" actId="20577"/>
          <ac:spMkLst>
            <pc:docMk/>
            <pc:sldMk cId="3223707487" sldId="542"/>
            <ac:spMk id="3" creationId="{00000000-0000-0000-0000-000000000000}"/>
          </ac:spMkLst>
        </pc:spChg>
      </pc:sldChg>
      <pc:sldChg chg="mod modShow">
        <pc:chgData name="Kafentzis Georgios" userId="0fad1e94-8729-4dd9-a94a-3efaf92f008a" providerId="ADAL" clId="{C152D1F3-859E-468B-8E6C-0360A81A6A12}" dt="2024-11-17T15:36:59.370" v="0" actId="729"/>
        <pc:sldMkLst>
          <pc:docMk/>
          <pc:sldMk cId="4202010204" sldId="543"/>
        </pc:sldMkLst>
      </pc:sldChg>
      <pc:sldChg chg="mod modShow">
        <pc:chgData name="Kafentzis Georgios" userId="0fad1e94-8729-4dd9-a94a-3efaf92f008a" providerId="ADAL" clId="{C152D1F3-859E-468B-8E6C-0360A81A6A12}" dt="2024-11-17T15:36:59.370" v="0" actId="729"/>
        <pc:sldMkLst>
          <pc:docMk/>
          <pc:sldMk cId="3473677826" sldId="544"/>
        </pc:sldMkLst>
      </pc:sldChg>
      <pc:sldChg chg="mod modShow">
        <pc:chgData name="Kafentzis Georgios" userId="0fad1e94-8729-4dd9-a94a-3efaf92f008a" providerId="ADAL" clId="{C152D1F3-859E-468B-8E6C-0360A81A6A12}" dt="2024-11-17T15:36:59.370" v="0" actId="729"/>
        <pc:sldMkLst>
          <pc:docMk/>
          <pc:sldMk cId="1843952308" sldId="548"/>
        </pc:sldMkLst>
      </pc:sldChg>
      <pc:sldChg chg="modSp mod modShow">
        <pc:chgData name="Kafentzis Georgios" userId="0fad1e94-8729-4dd9-a94a-3efaf92f008a" providerId="ADAL" clId="{C152D1F3-859E-468B-8E6C-0360A81A6A12}" dt="2024-11-17T23:08:20.818" v="79" actId="20577"/>
        <pc:sldMkLst>
          <pc:docMk/>
          <pc:sldMk cId="2743734059" sldId="549"/>
        </pc:sldMkLst>
        <pc:spChg chg="mod">
          <ac:chgData name="Kafentzis Georgios" userId="0fad1e94-8729-4dd9-a94a-3efaf92f008a" providerId="ADAL" clId="{C152D1F3-859E-468B-8E6C-0360A81A6A12}" dt="2024-11-17T23:08:20.818" v="79" actId="20577"/>
          <ac:spMkLst>
            <pc:docMk/>
            <pc:sldMk cId="2743734059" sldId="549"/>
            <ac:spMk id="3" creationId="{00000000-0000-0000-0000-000000000000}"/>
          </ac:spMkLst>
        </pc:spChg>
      </pc:sldChg>
      <pc:sldChg chg="mod modShow">
        <pc:chgData name="Kafentzis Georgios" userId="0fad1e94-8729-4dd9-a94a-3efaf92f008a" providerId="ADAL" clId="{C152D1F3-859E-468B-8E6C-0360A81A6A12}" dt="2024-11-17T15:36:59.370" v="0" actId="729"/>
        <pc:sldMkLst>
          <pc:docMk/>
          <pc:sldMk cId="1185118665" sldId="550"/>
        </pc:sldMkLst>
      </pc:sldChg>
      <pc:sldChg chg="mod modShow">
        <pc:chgData name="Kafentzis Georgios" userId="0fad1e94-8729-4dd9-a94a-3efaf92f008a" providerId="ADAL" clId="{C152D1F3-859E-468B-8E6C-0360A81A6A12}" dt="2024-11-17T15:36:59.370" v="0" actId="729"/>
        <pc:sldMkLst>
          <pc:docMk/>
          <pc:sldMk cId="1128637258" sldId="551"/>
        </pc:sldMkLst>
      </pc:sldChg>
      <pc:sldChg chg="mod modShow">
        <pc:chgData name="Kafentzis Georgios" userId="0fad1e94-8729-4dd9-a94a-3efaf92f008a" providerId="ADAL" clId="{C152D1F3-859E-468B-8E6C-0360A81A6A12}" dt="2024-11-17T15:36:59.370" v="0" actId="729"/>
        <pc:sldMkLst>
          <pc:docMk/>
          <pc:sldMk cId="215015808" sldId="552"/>
        </pc:sldMkLst>
      </pc:sldChg>
      <pc:sldChg chg="mod modShow">
        <pc:chgData name="Kafentzis Georgios" userId="0fad1e94-8729-4dd9-a94a-3efaf92f008a" providerId="ADAL" clId="{C152D1F3-859E-468B-8E6C-0360A81A6A12}" dt="2024-11-17T15:36:59.370" v="0" actId="729"/>
        <pc:sldMkLst>
          <pc:docMk/>
          <pc:sldMk cId="1691752673" sldId="554"/>
        </pc:sldMkLst>
      </pc:sldChg>
      <pc:sldChg chg="mod modShow">
        <pc:chgData name="Kafentzis Georgios" userId="0fad1e94-8729-4dd9-a94a-3efaf92f008a" providerId="ADAL" clId="{C152D1F3-859E-468B-8E6C-0360A81A6A12}" dt="2024-11-17T15:36:59.370" v="0" actId="729"/>
        <pc:sldMkLst>
          <pc:docMk/>
          <pc:sldMk cId="1759927066" sldId="555"/>
        </pc:sldMkLst>
      </pc:sldChg>
      <pc:sldChg chg="mod modShow">
        <pc:chgData name="Kafentzis Georgios" userId="0fad1e94-8729-4dd9-a94a-3efaf92f008a" providerId="ADAL" clId="{C152D1F3-859E-468B-8E6C-0360A81A6A12}" dt="2024-11-17T15:36:59.370" v="0" actId="729"/>
        <pc:sldMkLst>
          <pc:docMk/>
          <pc:sldMk cId="224733093" sldId="556"/>
        </pc:sldMkLst>
      </pc:sldChg>
      <pc:sldChg chg="addSp delSp modSp mod modShow">
        <pc:chgData name="Kafentzis Georgios" userId="0fad1e94-8729-4dd9-a94a-3efaf92f008a" providerId="ADAL" clId="{C152D1F3-859E-468B-8E6C-0360A81A6A12}" dt="2024-11-17T18:20:53.253" v="58" actId="1037"/>
        <pc:sldMkLst>
          <pc:docMk/>
          <pc:sldMk cId="3090214487" sldId="557"/>
        </pc:sldMkLst>
        <pc:picChg chg="add del mod modCrop">
          <ac:chgData name="Kafentzis Georgios" userId="0fad1e94-8729-4dd9-a94a-3efaf92f008a" providerId="ADAL" clId="{C152D1F3-859E-468B-8E6C-0360A81A6A12}" dt="2024-11-17T18:20:38.401" v="50" actId="478"/>
          <ac:picMkLst>
            <pc:docMk/>
            <pc:sldMk cId="3090214487" sldId="557"/>
            <ac:picMk id="5" creationId="{524ED8BE-D758-1708-EBFB-16D138AD8B42}"/>
          </ac:picMkLst>
        </pc:picChg>
        <pc:picChg chg="mod">
          <ac:chgData name="Kafentzis Georgios" userId="0fad1e94-8729-4dd9-a94a-3efaf92f008a" providerId="ADAL" clId="{C152D1F3-859E-468B-8E6C-0360A81A6A12}" dt="2024-11-17T18:20:53.253" v="58" actId="1037"/>
          <ac:picMkLst>
            <pc:docMk/>
            <pc:sldMk cId="3090214487" sldId="557"/>
            <ac:picMk id="1026" creationId="{539D2086-C7FF-1E3B-0460-51043CA1F0E7}"/>
          </ac:picMkLst>
        </pc:picChg>
        <pc:cxnChg chg="add del mod">
          <ac:chgData name="Kafentzis Georgios" userId="0fad1e94-8729-4dd9-a94a-3efaf92f008a" providerId="ADAL" clId="{C152D1F3-859E-468B-8E6C-0360A81A6A12}" dt="2024-11-17T17:42:42.502" v="39" actId="478"/>
          <ac:cxnSpMkLst>
            <pc:docMk/>
            <pc:sldMk cId="3090214487" sldId="557"/>
            <ac:cxnSpMk id="7" creationId="{4AEABFC9-E556-3B05-6E18-5644E36EFFB9}"/>
          </ac:cxnSpMkLst>
        </pc:cxnChg>
        <pc:cxnChg chg="add del mod">
          <ac:chgData name="Kafentzis Georgios" userId="0fad1e94-8729-4dd9-a94a-3efaf92f008a" providerId="ADAL" clId="{C152D1F3-859E-468B-8E6C-0360A81A6A12}" dt="2024-11-17T17:42:41.221" v="38" actId="478"/>
          <ac:cxnSpMkLst>
            <pc:docMk/>
            <pc:sldMk cId="3090214487" sldId="557"/>
            <ac:cxnSpMk id="9" creationId="{456F3D51-9418-73E1-3E8A-F7EBE7D75048}"/>
          </ac:cxnSpMkLst>
        </pc:cxnChg>
      </pc:sldChg>
    </pc:docChg>
  </pc:docChgLst>
  <pc:docChgLst>
    <pc:chgData name="Kafentzis Georgios" userId="0fad1e94-8729-4dd9-a94a-3efaf92f008a" providerId="ADAL" clId="{D934E3B9-6BC9-4FAE-9A25-7BB9DEC304AC}"/>
    <pc:docChg chg="custSel modSld">
      <pc:chgData name="Kafentzis Georgios" userId="0fad1e94-8729-4dd9-a94a-3efaf92f008a" providerId="ADAL" clId="{D934E3B9-6BC9-4FAE-9A25-7BB9DEC304AC}" dt="2024-11-05T23:56:19.602" v="7" actId="478"/>
      <pc:docMkLst>
        <pc:docMk/>
      </pc:docMkLst>
      <pc:sldChg chg="modSp">
        <pc:chgData name="Kafentzis Georgios" userId="0fad1e94-8729-4dd9-a94a-3efaf92f008a" providerId="ADAL" clId="{D934E3B9-6BC9-4FAE-9A25-7BB9DEC304AC}" dt="2024-11-05T23:51:23.021" v="5" actId="404"/>
        <pc:sldMkLst>
          <pc:docMk/>
          <pc:sldMk cId="1987624934" sldId="494"/>
        </pc:sldMkLst>
        <pc:spChg chg="mod">
          <ac:chgData name="Kafentzis Georgios" userId="0fad1e94-8729-4dd9-a94a-3efaf92f008a" providerId="ADAL" clId="{D934E3B9-6BC9-4FAE-9A25-7BB9DEC304AC}" dt="2024-11-05T23:51:23.021" v="5" actId="404"/>
          <ac:spMkLst>
            <pc:docMk/>
            <pc:sldMk cId="1987624934" sldId="494"/>
            <ac:spMk id="3" creationId="{00000000-0000-0000-0000-000000000000}"/>
          </ac:spMkLst>
        </pc:spChg>
      </pc:sldChg>
      <pc:sldChg chg="modSp">
        <pc:chgData name="Kafentzis Georgios" userId="0fad1e94-8729-4dd9-a94a-3efaf92f008a" providerId="ADAL" clId="{D934E3B9-6BC9-4FAE-9A25-7BB9DEC304AC}" dt="2024-11-05T23:51:15.551" v="1" actId="113"/>
        <pc:sldMkLst>
          <pc:docMk/>
          <pc:sldMk cId="4159583850" sldId="525"/>
        </pc:sldMkLst>
        <pc:spChg chg="mod">
          <ac:chgData name="Kafentzis Georgios" userId="0fad1e94-8729-4dd9-a94a-3efaf92f008a" providerId="ADAL" clId="{D934E3B9-6BC9-4FAE-9A25-7BB9DEC304AC}" dt="2024-11-05T23:51:11.213" v="0" actId="113"/>
          <ac:spMkLst>
            <pc:docMk/>
            <pc:sldMk cId="4159583850" sldId="525"/>
            <ac:spMk id="5" creationId="{955308B3-2D57-8BB8-8122-84CDCAE0B805}"/>
          </ac:spMkLst>
        </pc:spChg>
        <pc:spChg chg="mod">
          <ac:chgData name="Kafentzis Georgios" userId="0fad1e94-8729-4dd9-a94a-3efaf92f008a" providerId="ADAL" clId="{D934E3B9-6BC9-4FAE-9A25-7BB9DEC304AC}" dt="2024-11-05T23:51:11.213" v="0" actId="113"/>
          <ac:spMkLst>
            <pc:docMk/>
            <pc:sldMk cId="4159583850" sldId="525"/>
            <ac:spMk id="7" creationId="{E3F2D45E-897E-DDE5-D8A6-DE13D52230C4}"/>
          </ac:spMkLst>
        </pc:spChg>
        <pc:spChg chg="mod">
          <ac:chgData name="Kafentzis Georgios" userId="0fad1e94-8729-4dd9-a94a-3efaf92f008a" providerId="ADAL" clId="{D934E3B9-6BC9-4FAE-9A25-7BB9DEC304AC}" dt="2024-11-05T23:51:11.213" v="0" actId="113"/>
          <ac:spMkLst>
            <pc:docMk/>
            <pc:sldMk cId="4159583850" sldId="525"/>
            <ac:spMk id="9" creationId="{EB0A49BF-1350-3FEA-6B87-C043F6317002}"/>
          </ac:spMkLst>
        </pc:spChg>
        <pc:spChg chg="mod">
          <ac:chgData name="Kafentzis Georgios" userId="0fad1e94-8729-4dd9-a94a-3efaf92f008a" providerId="ADAL" clId="{D934E3B9-6BC9-4FAE-9A25-7BB9DEC304AC}" dt="2024-11-05T23:51:11.213" v="0" actId="113"/>
          <ac:spMkLst>
            <pc:docMk/>
            <pc:sldMk cId="4159583850" sldId="525"/>
            <ac:spMk id="11" creationId="{0A8955D4-A468-5C70-88F9-32727D4F8D34}"/>
          </ac:spMkLst>
        </pc:spChg>
        <pc:spChg chg="mod">
          <ac:chgData name="Kafentzis Georgios" userId="0fad1e94-8729-4dd9-a94a-3efaf92f008a" providerId="ADAL" clId="{D934E3B9-6BC9-4FAE-9A25-7BB9DEC304AC}" dt="2024-11-05T23:51:11.213" v="0" actId="113"/>
          <ac:spMkLst>
            <pc:docMk/>
            <pc:sldMk cId="4159583850" sldId="525"/>
            <ac:spMk id="13" creationId="{41DBFE75-2E2A-AC8C-56A9-6131DEBE9433}"/>
          </ac:spMkLst>
        </pc:spChg>
        <pc:spChg chg="mod">
          <ac:chgData name="Kafentzis Georgios" userId="0fad1e94-8729-4dd9-a94a-3efaf92f008a" providerId="ADAL" clId="{D934E3B9-6BC9-4FAE-9A25-7BB9DEC304AC}" dt="2024-11-05T23:51:15.551" v="1" actId="113"/>
          <ac:spMkLst>
            <pc:docMk/>
            <pc:sldMk cId="4159583850" sldId="525"/>
            <ac:spMk id="15" creationId="{CDAD3975-DB10-A377-B593-B0FBA7E654F3}"/>
          </ac:spMkLst>
        </pc:spChg>
      </pc:sldChg>
      <pc:sldChg chg="delSp mod">
        <pc:chgData name="Kafentzis Georgios" userId="0fad1e94-8729-4dd9-a94a-3efaf92f008a" providerId="ADAL" clId="{D934E3B9-6BC9-4FAE-9A25-7BB9DEC304AC}" dt="2024-11-05T23:56:19.602" v="7" actId="478"/>
        <pc:sldMkLst>
          <pc:docMk/>
          <pc:sldMk cId="1679834472" sldId="528"/>
        </pc:sldMkLst>
        <pc:inkChg chg="del">
          <ac:chgData name="Kafentzis Georgios" userId="0fad1e94-8729-4dd9-a94a-3efaf92f008a" providerId="ADAL" clId="{D934E3B9-6BC9-4FAE-9A25-7BB9DEC304AC}" dt="2024-11-05T23:56:19.602" v="7" actId="478"/>
          <ac:inkMkLst>
            <pc:docMk/>
            <pc:sldMk cId="1679834472" sldId="528"/>
            <ac:inkMk id="5" creationId="{00000000-0000-0000-0000-000000000000}"/>
          </ac:inkMkLst>
        </pc:inkChg>
      </pc:sldChg>
      <pc:sldChg chg="delSp mod">
        <pc:chgData name="Kafentzis Georgios" userId="0fad1e94-8729-4dd9-a94a-3efaf92f008a" providerId="ADAL" clId="{D934E3B9-6BC9-4FAE-9A25-7BB9DEC304AC}" dt="2024-11-05T23:55:34.381" v="6" actId="478"/>
        <pc:sldMkLst>
          <pc:docMk/>
          <pc:sldMk cId="224733093" sldId="556"/>
        </pc:sldMkLst>
        <pc:inkChg chg="del">
          <ac:chgData name="Kafentzis Georgios" userId="0fad1e94-8729-4dd9-a94a-3efaf92f008a" providerId="ADAL" clId="{D934E3B9-6BC9-4FAE-9A25-7BB9DEC304AC}" dt="2024-11-05T23:55:34.381" v="6" actId="478"/>
          <ac:inkMkLst>
            <pc:docMk/>
            <pc:sldMk cId="224733093" sldId="556"/>
            <ac:inkMk id="6" creationId="{00000000-0000-0000-0000-000000000000}"/>
          </ac:inkMkLst>
        </pc:inkChg>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31:37.292"/>
    </inkml:context>
    <inkml:brush xml:id="br0">
      <inkml:brushProperty name="width" value="0.05292" units="cm"/>
      <inkml:brushProperty name="height" value="0.05292" units="cm"/>
      <inkml:brushProperty name="color" value="#FF0000"/>
    </inkml:brush>
  </inkml:definitions>
  <inkml:trace contextRef="#ctx0" brushRef="#br0">10648 18853 9,'0'0'28,"0"0"3,0 0-7,0 0-21,0 0-21,0 0-6,0 0-5,0 0 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8:34:52.300"/>
    </inkml:context>
    <inkml:brush xml:id="br0">
      <inkml:brushProperty name="width" value="0.05292" units="cm"/>
      <inkml:brushProperty name="height" value="0.05292" units="cm"/>
    </inkml:brush>
  </inkml:definitions>
  <inkml:trace contextRef="#ctx0" brushRef="#br0">7476 15168 1243 0,'-6'-4'146'0,"-3"-3"-356"16</inkml:trace>
  <inkml:trace contextRef="#ctx0" brushRef="#br0" timeOffset="78618.73">11914 15277 10 0,'2'0'4'15,"3"0"0"-15,1-1-4 16,-6-1 0-16,0 1 0 16,0 0 0-16,0 0 0 15,0 0 2-15,0 0 0 16,0-1 0-16,-1 1-2 15,-1 0 2-15,1 0-2 16,0 0 0-16,0 0 0 16,0 0 0-16,0-1 0 15,1 2-2-15,0 0 2 16,0 0 0-16,0 0 0 16,0 0 0-16,0 0 0 15,0 0 0-15,0 0 0 16,0 0 0-16,0 0 0 15,0 0 0-15,0 0 0 16,0 0 2-16,3 0-2 0,-2 0 2 16,0 0 0-16,-1-1 0 15,0 0 0-15,0 0 0 16,0 1-2-16,0 0 0 16,0 0 0-16,0 0 0 15,0 0 0-15,0 0 0 16,0 0 4-16,0 0 20 15,0 0 31-15,0 0 9 0,0 0 4 16,0 0-20 0,0 0-32-16,0 0-10 0,0 0-6 15,0 0-12-15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18T08:23:08.413"/>
    </inkml:context>
    <inkml:brush xml:id="br0">
      <inkml:brushProperty name="width" value="0.05292" units="cm"/>
      <inkml:brushProperty name="height" value="0.05292" units="cm"/>
      <inkml:brushProperty name="color" value="#FF0000"/>
    </inkml:brush>
  </inkml:definitions>
  <inkml:trace contextRef="#ctx0" brushRef="#br0">1689 8801 270 0,'6'-17'234'0,"9"-17"79"0,-2 5-42 16,-4 8-54-16,-2 6-17 16,-7 10-51-16,0 3-38 15,-8 10-61-15,-1 7-28 16,-6 14-24-16,-2 12 3 16,-2 17 5-16,-1 0 1 0,4 4-3 15,-2-12 0-15,7-14 3 16,0-7 0-16,6-16 2 15,3-5 30-15,2-13 27 16,3-9 3-16,7-14 1 16,3-8-29-1,3-17-28-15,4-7-2 16,3-5-5-16,1 3-1 0,1 12-1 16,-4 11-1-16,-9 19-2 15,-6 5-1-15,-4 13-7 16,-1 2-1-16,2 12 1 15,-1 6 2-15,7 13 6 16,1 4 1-16,11 12 0 16,5 6-1-16,4 0 0 0,2-1 0 15,-1-12 0 1,-6-2 1-16,-5-10-9 0,-7-8-44 16,-11-4-107-1,-4-10-82-15</inkml:trace>
  <inkml:trace contextRef="#ctx0" brushRef="#br0" timeOffset="161.694">1656 8877 729 0,'1'-3'369'16,"7"-4"-108"-16,6 0-76 15,12 3-95-15,9 4-23 0,2 6-39 16,2 3-8-16,3 2-1 15,-3-3-79-15</inkml:trace>
  <inkml:trace contextRef="#ctx0" brushRef="#br0" timeOffset="445.684">2010 8369 935 0,'10'0'411'0,"12"9"-220"16,-1 9-62-16,25 28-76 16,4 14-14-16,-1 28-3 15,-3 13 2-15,-35 25-6 16,-17 2-2-16,-23-6-5 31,-6-9-7-31,3-25 0 0,0-14-2 0,13-22-14 16,7-17-74-16</inkml:trace>
  <inkml:trace contextRef="#ctx0" brushRef="#br0" timeOffset="1245.859">2811 8576 646 0,'-7'-6'322'0,"-12"1"-95"32,-5 6-49-32,-4 13-77 0,-6 12-29 0,0 20-48 15,4 11-12-15,13 21-6 16,9 4 1-16,18-4 5 16,6-5 1-16,16-25 13 15,10-12 14-15,12-22 28 31,8-12 13-31,4-12 19 0,-3-7 1 0,-10-16-10 16,-8-8-13-16,-18-23-25 16,-8-5-15-16,-13-4-23 15,-12 2-17-15,-13 19-49 16,-11 10-32-16,-15 16-79 16,-1 10-66-16,-5 12-296 15</inkml:trace>
  <inkml:trace contextRef="#ctx0" brushRef="#br0" timeOffset="1383.1901">2615 8728 761 0,'12'7'370'0,"26"11"-130"16,8-5-54 0,26-2-90-16,11 0-27 15,5 0-37-15,3-3-97 0</inkml:trace>
  <inkml:trace contextRef="#ctx0" brushRef="#br0" timeOffset="2195.3069">3399 8773 613 0,'-18'-2'324'0,"-12"0"-69"16,-2 3-158-16,8 3-39 15,12 8-46-15,2 2-13 16,13 2-8-16,5 4 9 15,10-5 17-15,8-2 9 0,6-2 3 16,-1-5-4-16,-6-6-5 16,-5 0 1-16,-11-4 11 15,-8-1 3-15,-12 2-4 16,-8-2-5-16,-14 5-17 16,-4 7-7-16,5 8-6 15,4 4-2-15,10 4-2 16,6 1 0-16,10-3 6 15,4 0 3-15,7-6 12 16,6-5 7-16,9-4 4 16,3-4 1-16,6-3-1 0,-5-7-2 15,-4-3-3 1,0-1-2-16,-4-6-6 0,1 2-3 16,-2-7 0-16,-5-3-2 15,-3-2 2 1,-1 1 0-16,-9 11 3 0,-1 7 6 15,0 11-5-15,-3 8-2 16,-1 12-6 0,2 4-4-16,-4 6-1 0,6 1 1 15,6-6 0 1,3-4 0-16,8-10 3 0,-3-5 2 0,4-8 5 16,-2-3 3-1,-5-9 6-15,1-4 2 0,-4-5-1 16,-4 0-3-16,1-3-5 15,-3 2-4 1,-2 7-4-16,0 4-2 0,0 15-4 16,-3 8-2-1,-1 5 0-15,3 6 1 16,6 2 3-16,5-2 1 16,8-6 2-16,4-1 5 0,1-14 14 15,4-2 15-15,6-11 32 16,-2-6 7-16,0-5 6 15,-5-3-10-15,-8-3-31 16,-3 0-11-16,-6 4-75 16,-2 5-79-16,-11 16-268 15</inkml:trace>
  <inkml:trace contextRef="#ctx0" brushRef="#br0" timeOffset="2540.5166">3975 8977 832 0,'-1'2'427'32,"1"-1"-96"-32,8 4-177 0,4 2-32 15,2-3-35-15,6 3-19 0,2-6-28 16,3-3-7 0,6-2-13-16,-4-5 0 0,2-4-2 15,-5-2-1 1,-6-9 0-16,-7-6-1 0,-11-5-5 15,-4-3-4-15,-19 6-10 0,-7 3-5 16,-3 13-7-16,-1 8-1 31,7 12-1-31,3 6-1 0,8 18 2 16,3 11 2-16,7 15 6 16,3 7 3-16,2 5 0 15,1-5 1-15,2-2 3 0,3 0 0 0,0-6-54 16,5-2-58-16,-1-9-272 15</inkml:trace>
  <inkml:trace contextRef="#ctx0" brushRef="#br0" timeOffset="3064.3528">4536 8962 558 0,'-1'-12'339'0,"1"-9"-48"16,-3-8-87-16,-3 4-27 0,-5-1-50 0,-5 1-23 15,-10 7-45 1,2 7-17-16,-7 14-30 16,2 6-11-16,3 15-12 15,5 2-2-15,16 6 2 0,7 1 6 16,16-4 8 0,4-5 3-16,8-9 2 0,-4-9 1 0,-1-6 3 31,-2-6 2-31,-8-7 1 15,3-2-2-15,-6-4-3 0,-2 0-1 16,-4 3 0 0,-5 7 2-16,-1 8-4 0,-4 3-2 15,0 15-5 1,2 1-3-16,5 2 2 16,3 0 1-16,13-8 4 15,4-2 5-15,7-7 11 16,3 1 11-16,-6-4 12 15,-4-2 2-15,-8-8-9 16,-1-2-11-16,-3-7-55 0,-1 2-86 16,-1-6-241-16</inkml:trace>
  <inkml:trace contextRef="#ctx0" brushRef="#br0" timeOffset="3166.0045">4769 8688 593 0,'-6'-13'406'15,"-5"-13"29"-15,1 6-102 16,-3 16-162-16,6 2-69 15,1 9-94-15,7 7-117 0</inkml:trace>
  <inkml:trace contextRef="#ctx0" brushRef="#br0" timeOffset="3373.0808">4862 8770 936 0,'5'-1'451'15,"3"1"-169"-15,-4 12-155 16,1 13-38-16,2 23-47 16,3 11-10-16,2 12-18 15,-1 4-5-15,-3-3-3 16,-1-7-1-16,-6-5 0 16,1-8-1-16,0-18-25 15,-1-9-61-15</inkml:trace>
  <inkml:trace contextRef="#ctx0" brushRef="#br0" timeOffset="3523.863">5016 9074 715 0,'4'-3'360'0,"10"-1"-101"15,4-3-135-15,17 4-92 16,4 2-75-16</inkml:trace>
  <inkml:trace contextRef="#ctx0" brushRef="#br0" timeOffset="3853.643">5444 8932 605 0,'0'-11'395'16,"-6"-11"-17"-16,-3-2-153 15,-3 0-48-15,-8 3-64 16,-1 5-28-16,-4 11-53 15,4 3-21-15,3 10-29 0,4 7-6 16,9 7 0-16,6 2 4 16,10 0 12-16,3-2 5 15,2-7 4 1,-4-1 2-16,-4-6 1 0,-3-3 3 16,-7-5-11-16,-8 1-9 15,-7-6-3-15,-4 4-3 0,-3-3 11 16,5 3 6-1,7 6-2-15,4 0 3 16,9 8 12-16,6 2 8 16,8 2 9-16,8 2-1 15,9 0-10-15,3-4-5 16,1-4-64-16,1-4-197 16</inkml:trace>
  <inkml:trace contextRef="#ctx0" brushRef="#br0" timeOffset="4543.3029">6063 8833 701 0,'-3'-5'377'15,"-6"-7"-104"-15,2 9-86 0,-1 14-121 16,-2 9-35 0,6 14-33-16,1 2-5 0,7 2 3 15,5-8 4-15,6-7 3 16,2-3 6-16,0-13 11 0,0-2 8 15,-4-7 10 1,0-7 0-16,2-5-7 0,-1-4-8 16,2-7-11-1,-1-1-2-15,-3 0-6 16,-3 6-4-16,-3 13-14 16,-6 9-1-16,-2 17-1 0,2 5 2 15,2 3 13-15,6 0-1 16,10-7 1-1,7-3 0-15,2-5 1 0,1-7 2 16,-6-6 5 0,-4-12 3-16,-3-6 4 15,3-2 2-15,-1-8 20 0,0-1 9 16,4 0 13 0,-3 5 7-16,2 12-18 0,5 13-8 15,-9 16-11-15,-2 8-3 0,-15 10 5 16,-8 0 3-1,-8-4-8-15,0-4-2 16,4-9-281-16</inkml:trace>
  <inkml:trace contextRef="#ctx0" brushRef="#br0" timeOffset="5078.0109">7389 8818 717 0,'-11'5'335'0,"-16"9"-153"15,-2 6-50-15,6 10-78 16,5 5-20-16,15 3-16 16,10-6 5-16,11-5 23 15,8-5 17-15,3-13 19 16,-1-6 5-16,-3-7 0 15,-9-9-6-15,-9-3-9 16,-9 2-11-16,-13 0-32 16,-9 4-18-16,-15 7-31 15,7 6-47-15,-6-2-215 16</inkml:trace>
  <inkml:trace contextRef="#ctx0" brushRef="#br0" timeOffset="5395.6895">7602 8872 773 0,'3'-2'424'0,"-4"-1"-127"15,-4 4-144-15,4-1-54 16,0 0-77-16,-6 10-12 0,-12 49 6 15,19-29 3 1,13 0 4-16,4-6 4 0,7-9 14 16,8-2 10-16,2-9 16 15,1-4 9-15,-5-6-6 16,-5-11-7-16,-11-7-17 16,0-2-13-16,-12-4-27 15,0 3-52-15,-10 4-200 16,-8 2-182-16</inkml:trace>
  <inkml:trace contextRef="#ctx0" brushRef="#br0" timeOffset="5507.8866">7678 8696 806 0,'3'-2'420'0,"-1"-3"-164"15,4 5-92-15,-6 0-242 0</inkml:trace>
  <inkml:trace contextRef="#ctx0" brushRef="#br0" timeOffset="5814.5145">8149 8796 643 0,'-4'-4'425'16,"-3"-4"4"-16,-6 3-250 15,-6 5-64-15,-7 6-81 16,-1 3-19-16,-1 15-20 16,3 6-4-16,11 11-6 15,5-3 0-15,15-6 8 16,9-3 5-16,9-11 12 16,5 0 11-16,0-9 17 15,-2-5 5-15,-9-4 23 16,-7-2 18-16,-15 1-4 15,-8-4-8-15,-9 0-29 16,-5-1-24-16,7-5-55 16,2 1-72-16</inkml:trace>
  <inkml:trace contextRef="#ctx0" brushRef="#br0" timeOffset="6398.4921">8336 8815 758 0,'19'-2'375'15,"33"-5"-127"-15,2 4-52 0,3 1-78 16,-5 1-41-16,-17 0-50 16,-7-3-9-16,-15 0-11 15,-6 0-34-15,-10 1-116 16,-8 0-44-16,-8 2-9 15,-3 1 34-15,-2 6 136 16,2 1 71-16,4 7 74 16,2 2 28-16,7 7 21 0,0 1-14 15,8 8-38 1,1-3-21-16,5-2-40 0,3 0-15 16,5-10-20-1,0-5-5-15,5-5-32 16,-4-8-50-16,4-8-95 0,-1-2-27 15,-1-7 3-15,3-4 47 16,-4 0 92 0,-1-2 32-16,-2 8 69 0,1 8 36 15,-4 8 40 1,-2 8 17-16,-6 8-14 16,-1 2-25-16,-4 5-32 0,-3-5-17 15,3-7-33 1,4-3-7-16,5-8-5 0,8-2-3 15,7-8-7-15,4-4-4 16,4-10-10-16,2 4-2 16,-1 0 3-16,1 4 2 15,-3 15 4-15,-4 1 1 0,-12 13-2 16,-3 8 1 0,-11 2 2-16,-1 2 1 0,3-2 0 15,2-2-1-15,9-4-190 16,-1-3-233-16</inkml:trace>
  <inkml:trace contextRef="#ctx0" brushRef="#br0" timeOffset="6591.2018">9062 8777 995 0,'4'0'451'0,"3"6"-214"0,-4 12-60 16,-1 25-98-16,3 7-10 15,2 14-7-15,2-3-10 16,0-3-10-16,1-4-7 16,4-7-18-16,2-6-4 0,7-12-19 15,-1-8-55-15,0-15-266 32</inkml:trace>
  <inkml:trace contextRef="#ctx0" brushRef="#br0" timeOffset="6743.4159">9204 9037 996 0,'7'-3'443'0,"3"1"-211"0,12-4-139 16,3 0-34-16,3 0-64 16,2 1-115-16</inkml:trace>
  <inkml:trace contextRef="#ctx0" brushRef="#br0" timeOffset="7030.4658">9673 8904 948 0,'-10'4'437'0,"-16"7"-176"16,-5 5-66-16,-8-1-89 16,-3-5-27-16,1-6-51 15,3-7-42-15,7-11-63 16,6-1-15-16,6-8-3 15,0 0 26-15,11 4 62 16,3-2 11-16,10 9 17 16,11 2 9-16,10 12 13 15,5 8 12-15,6 15 18 16,-1 7 3-16,-3 4 0 0,-2 1-9 16,-9-8-29-16,-2-3-32 15</inkml:trace>
  <inkml:trace contextRef="#ctx0" brushRef="#br0" timeOffset="7359.2563">10138 8786 756 0,'11'-2'394'0,"21"-4"-85"0,10 6-114 16,13 2-80-16,6 3-34 15,-3 2-49-15,-2-1-12 16,-14 3-13-16,-10-3-3 16,-15 0-99-16,-4 3-106 15</inkml:trace>
  <inkml:trace contextRef="#ctx0" brushRef="#br0" timeOffset="7515.9988">10392 8879 839 0,'-2'12'356'0,"2"17"-204"16,1 1-44-16,5 3-57 15,5-2-16-15,0-7-115 16,0 1-126-16</inkml:trace>
  <inkml:trace contextRef="#ctx0" brushRef="#br0" timeOffset="7784.5361">10843 8976 537 0,'-13'-14'368'0,"-11"-6"22"15,0-2-199-15,1 3-53 16,1 11-73-16,1 5-27 16,2 12-33-16,1 6-4 15,9 8 6-15,5 4 6 16,13-2 13-16,5 0 5 16,13-5 2-16,2-5 2 0,0-12 22 15,2-3 12-15,-9-11 6 16,-4-4-2-16,-14-8-47 15,-8-3-89-15</inkml:trace>
  <inkml:trace contextRef="#ctx0" brushRef="#br0" timeOffset="8671.9244">11956 8421 770 0,'-17'0'341'0,"-22"1"-148"0,-6 4-15 16,1 5-62 0,5-2-21-16,16 1-67 0,11 3-28 0,13 1-18 15,8 2-1-15,16 1 8 16,9-1 10-1,8 5 3-15,3 1-1 16,-7 3 0-16,-5-1 0 16,-20-3 1-16,-9-1 3 0,-16 0 3 15,-13-3 2 1,-12 3-1-16,-3 1-1 16,5 0-1-16,6 2-3 0,13-1 0 15,1-1-3-15,7 2-2 16,5-4-1-1,7 1 0-15,8 0 1 0,4-1 1 16,-2-2 1-16,-3-3 1 16,-4-5-1-16,-6-3 2 0,-1 2 0 15,-6 3 4 1,-5 3 4-16,-2 6 4 16,3 0 0-16,2 1-4 15,8-2-2-15,7-1-6 16,3-5 0-16,17-1 1 15,6-1 3-15,10-5-72 16,5-3-67-16</inkml:trace>
  <inkml:trace contextRef="#ctx0" brushRef="#br0" timeOffset="9200.9107">12384 8748 518 0,'-6'-7'310'0,"-8"-7"-17"15,-8-1-43-15,-8 7-94 16,2 2-40-16,0 6-74 31,8 8-26-31,-1 11-24 0,4 3-7 16,9 14-3-16,4 3 1 0,17 6 10 31,3-4 5-31,9-4 5 0,4-9 4 0,2-13 4 16,0-4 1-16,-3-11 3 15,-4-3 2-15,-5-10 0 16,-3-5-1-16,-10-7-1 31,-6-1 0-31,-13-2-5 0,-5 3-6 0,-7 12-10 16,-2 10-4-16,1 24 2 15,1 9 7-15,5 12 15 0,10 0 2 32,18-8-1-32,16-1 3 15,23-13-345-15</inkml:trace>
  <inkml:trace contextRef="#ctx0" brushRef="#br0" timeOffset="9862.4162">12779 8801 442 0,'4'-5'241'16,"2"-3"-47"-16,0-1-25 15,-4 3-36-15,-4-1-3 16,-9-3-9-16,0 0-10 0,-10 0-27 16,-4 5-20-16,-2 5-37 15,-5 5-13-15,2 9-17 16,0 5-6-16,4 7-6 15,5 4-1-15,15 2-1 16,8 1 3-16,16-2 10 16,6-6 5-16,6-7 10 15,1-6 1-15,-2-7 2 16,2-4-1-16,-11-3 2 16,-2-6 1-16,-5-3 4 15,-8-1 2-15,-6-2-2 16,-7 5-1-16,-6 5-10 15,2 11-3-15,-1 14-2 0,0 4-1 16,6 13 0 0,-3 5 0-16,4 3-2 0,6 6 0 15,4-5 1-15,-2-4 0 16,3-6-1-16,-3-6-4 16,1-11-98-16,3-6-149 0</inkml:trace>
  <inkml:trace contextRef="#ctx0" brushRef="#br0" timeOffset="10351.6409">13163 8839 930 0,'2'0'376'0,"0"5"-224"16,1 5-23-16,-8 8-31 0,-4 4-11 15,-13 1-29-15,-8 2-16 16,-7-10-17-16,-6-3-6 16,2-7-9-16,3-7-10 15,8-6-24-15,6-6-10 16,11-2-10-16,6 1-1 16,14 0 8-16,8 3 5 15,13 1 5-15,3 5 8 16,1 12 14-16,3 6 5 15,-7 12 15-15,2 4 7 0,-5 1 3 16,-1-3-2-16,-4-5-5 16,-1-2-3-16,-1-15-2 15,2-5 2-15,4-7 1 16,-2-7 1-16,1-3-1 16,-4-3 0-16,-6-6 1 15,-2 2-3-15,-8 1-3 16,2 3-4-16,-3 12-9 15,-1 4-3-15,4 14 2 16,-4 5 1-16,0 8 5 16,3 5 3-16,-2-2-3 15,1-1 5-15,1-4-126 16,-1-5-144-16</inkml:trace>
  <inkml:trace contextRef="#ctx0" brushRef="#br0" timeOffset="10488.0649">13298 8715 833 0,'-3'-14'452'16,"1"-13"-101"-16,4 6-131 15,7 13-144-15,3 3-40 16,5 9-135-16,2 7-175 0</inkml:trace>
  <inkml:trace contextRef="#ctx0" brushRef="#br0" timeOffset="10790.0922">13517 9028 882 0,'18'7'419'0,"15"5"-159"16,4-2-44 0,-2-10-62-16,-6-2-30 15,-5-6-50-15,-4-6-14 0,-8-1-25 0,-3-3-7 16,-11-7-14-16,-9-1-6 15,-11-2-14-15,-5 5-5 16,2 11-6-16,2 9 0 16,2 7 2-16,1 9-1 15,5 7 4-15,0 2 2 16,7 8 2-16,3 0 3 16,5 5 5-16,2 3 1 0,4-1 1 31,-1 4-1-31,7-6-39 15,-2-1-60-15,2-10-342 0</inkml:trace>
  <inkml:trace contextRef="#ctx0" brushRef="#br0" timeOffset="11122.302">14145 8959 937 0,'1'-1'395'0,"1"4"-219"0,-5 1-39 0,2-4-53 15,-4 2-15-15,-26 7-27 0,-43 36-10 16,29-37-14-16,0-5-6 16,13-7-16-16,4-3-5 15,9-8-5-15,1-1 1 16,7-1 11-16,5-3-1 31,13 6-7-31,8 2 5 0,12 8 15 16,6 7 11-16,4 11 25 15,0 5 3-15,-7 11 3 16,-5 0-1-16,-11 1-10 16,-5-1-7-16,-2-6-102 15,-3-2-156-15</inkml:trace>
  <inkml:trace contextRef="#ctx0" brushRef="#br0" timeOffset="11782.35">14440 9078 873 0,'5'8'331'0,"-5"15"-245"16,-6 2-19-16,-16 6-29 15,-3 3-80-15</inkml:trace>
  <inkml:trace contextRef="#ctx0" brushRef="#br0" timeOffset="12064.6178">14747 8819 868 0,'0'-4'467'0,"-3"-5"-143"0,3 9-151 15,0 7-62 1,3 17-78-16,0 7-21 15,4 12 1-15,-3-2-2 16,4-4-2-16,2-6-26 16,1-9-433-16</inkml:trace>
  <inkml:trace contextRef="#ctx0" brushRef="#br0" timeOffset="12336.7073">14969 8825 857 0,'4'-6'435'15,"0"-3"-154"-15,1 6-66 16,-1 13-117-1,2 13-37-15,-2 20-28 16,-2 10 0-16,-1 8-1 16,-1 2-6-16,4-2-10 0,-2-3-5 15,3-7-59-15,4-3-63 16,0-13-164-16</inkml:trace>
  <inkml:trace contextRef="#ctx0" brushRef="#br0" timeOffset="12508.5426">15013 9036 853 0,'3'-3'438'15,"10"-3"-160"-15,4 5-74 0,11 0-128 16,2 1-37-16,5 0-24 16,3 0-4-16,3-5-91 15,1-1-108-15</inkml:trace>
  <inkml:trace contextRef="#ctx0" brushRef="#br0" timeOffset="12781.8338">15516 8944 454 0,'5'1'284'0,"6"5"-3"16,-5 4-31-16,-11 4-62 16,-5-1-24-16,-10 4-54 0,-7-1-28 15,-4 3-39-15,1-2-14 16,-4-8-28-1,3-7-16-15,4-10-24 16,2-3-4-16,9-11 2 16,4-1 13-16,12-1 8 0,7 1 0 15,14 4 9-15,3 4 12 16,5 8 29-16,-2 7 10 16,-1 15 6-16,-3 7-6 15,0 9-14-15,-2 2-5 16,-1-1-7-16,3-2-28 15,-6-4-241-15</inkml:trace>
  <inkml:trace contextRef="#ctx0" brushRef="#br0" timeOffset="12931.2764">15464 8607 991 0,'2'-1'397'0,"5"-5"-278"16,6 6-58-16,6 13-215 16</inkml:trace>
  <inkml:trace contextRef="#ctx0" brushRef="#br0" timeOffset="13121.463">15654 8828 638 0,'5'19'357'16,"7"17"-80"-16,2 5-128 15,-1 1-47-15,2-9-55 16,-3-6-8-16,2-10 27 16,-2-7 25-16,4-6 37 15,4-5 6-15,1-13-25 16,1-6-21-16,-3-4-42 0,-3-2-13 16,-5-2-49-16,1 4-81 15</inkml:trace>
  <inkml:trace contextRef="#ctx0" brushRef="#br0" timeOffset="13441.6113">16079 8821 534 0,'20'1'326'15,"17"1"-61"-15,-3-4-92 16,-1-2-40-16,-11-6-54 16,-5 0-15-16,-12 1-13 15,-5 0-7-15,-10 5-20 16,-7-1-9-16,-6 5-13 16,-4 3-4-16,4 8-5 0,5 6-3 15,4 6-2-15,5 6-1 16,8 3 3-16,1-1 2 15,9-1 4 1,3-4 4-16,13-7 6 0,8-4-11 16,12-11-198-16</inkml:trace>
  <inkml:trace contextRef="#ctx0" brushRef="#br0" timeOffset="13945.1303">16551 8694 458 0,'-12'2'258'0,"-11"0"-58"0,13 11-76 16,5 2-21-16,9 4-39 16,6 2-15-16,7 2-16 15,3 1-9-15,-4-6-9 16,2-4 0-16,-8-8 5 15,-3-4 6-15,-4-4 4 16,-3-4-3-16,-8-3-11 16,-3-2-8-16,-9 3-7 0,-2 0-1 15,4 8 2-15,0 1 3 16,6 10 20-16,1 1 9 16,4 4 13-16,6 4 3 15,9 5-9-15,2-2-6 16,2-2-12-16,7-1-3 15,-3-16-3-15,6-4-4 16,1-8-39-16,-2-4-10 0,9-7-12 16,-6-4 3-16,9-5 34 15,3-1 6-15,4 1 4 16,9 8 12-16,-1 12 34 16,-5 8 12-16,-11 14 28 15,-9 4 3-15,-17 9-3 16,-6-2 2-16,-7 1-3 15,-7-4-11-15,-3-10-24 16,-3 0-13-16,3-11-87 16,3-1-76-16</inkml:trace>
  <inkml:trace contextRef="#ctx0" brushRef="#br0" timeOffset="14458.4549">17239 8332 523 0,'8'-1'311'16,"13"-3"-24"-16,7 4-47 0,4 9-74 15,0 5-37-15,-5 12-57 16,-12 2-11-16,-15 4-14 16,-4 1-6-16,-7-5-12 15,0-3-6-15,9-8-8 16,2-6-3-16,8-7-2 15,7 2 1-15,2-6-2 16,2 0 0-16,-8-1 0 16,-4-3-4-16,-7 6-8 15,-7 5-3-15,-4 12-5 16,-4 9 3-16,0 18 6 16,2 8-1-16,7 18-4 15,9 6-3-15,12-5 3 0,2-5 0 16,-1-26 9-1,-4-13 7-15,-17-15 34 0,-10-7 10 16,-17-6 7 0,-9 4-3-16,-3 2-34 0,1 2-12 15,13 8-25-15,9-2-99 0</inkml:trace>
  <inkml:trace contextRef="#ctx0" brushRef="#br0" timeOffset="21941.6388">17911 8909 641 0,'5'-1'299'16,"3"5"-107"-16,0 13-63 0,-9 9-59 15,-5 8-8-15,-12-3-22 16,-1-1-11-16,-2-8-24 16,4-8-78-16</inkml:trace>
  <inkml:trace contextRef="#ctx0" brushRef="#br0" timeOffset="22493.9247">18606 8701 805 0,'0'-3'368'0,"0"6"-163"16,-5 5-75-16,-9 13-67 16,1 7-14-16,-6 12-15 15,1 1-11-15,-6 1-10 16,-1-6-23-16,-1-13-63 16,-1-6-21-16,4-17-12 15,1-4 23-15,3-15 62 16,5-8 23-16,8-3 29 15,7-2 5-15,13 5 23 16,5 7 10-16,12 5 4 0,0 4-1 16,-2 10-19-16,-1 2-10 15,-11 19-15-15,-4 4-6 16,1 8-6-16,-5 4-2 16,7-5-29-16,5-2-92 15</inkml:trace>
  <inkml:trace contextRef="#ctx0" brushRef="#br0" timeOffset="22810.1434">18811 8785 615 0,'3'3'356'15,"3"3"-10"-15,4 10-238 0,2 4-31 16,-5 3-37-16,1 0-12 15,-7-2-9-15,-1-5-4 0,-4-7 6 16,-1-4 6 0,-1-9 4-16,0-6-1 0,0-13-6 15,5-3-7-15,5-6-9 16,6 2-2-16,6 6-3 16,6 3 7-16,5 12 15 0,-2 2 5 15,-2 9 8 1,-3 5-7-16,-7 5-10 15,2 5-6-15,0 3-5 16,1 0-17-16,2 7-185 16,-6-6-253-16</inkml:trace>
  <inkml:trace contextRef="#ctx0" brushRef="#br0" timeOffset="23140.4776">19336 8900 427 0,'8'-6'243'0,"5"-4"-23"16,-3-2-27-16,-6-1-25 0,-5-3-12 15,-9-4-24-15,-1 1-24 16,-6 3-51-16,-5 2-17 15,-6 12-34-15,-3 1-12 16,0 8-11-16,3 8-3 16,11 7-2-16,5 1-2 15,15 3 4-15,6-1 6 16,12-8 10-16,5 0 8 16,3-8 14-16,1-4 4 0,-7 0 2 15,-6-5-1-15,-4-4-89 16,-3-3-231-16</inkml:trace>
  <inkml:trace contextRef="#ctx0" brushRef="#br0" timeOffset="23364.4075">19495 8679 939 0,'1'-1'448'16,"-2"-3"-162"-16,2 15-184 15,6 7-55-15,-2 18-27 0,2 10 1 16,2 15-7-16,-11 8-1 16,-2 0-1-16,0-1-2 15,-3-9-1-15,2-8-1 16,5-10-20-16,0-6-48 16,8-14-109-16,3-6-140 15</inkml:trace>
  <inkml:trace contextRef="#ctx0" brushRef="#br0" timeOffset="23528.4157">19565 8980 763 0,'10'-5'345'15,"13"-6"-175"-15,6 2-65 0,7 8-74 16,0 1-11-16,1 5-204 15</inkml:trace>
  <inkml:trace contextRef="#ctx0" brushRef="#br0" timeOffset="23761.4168">20023 8870 521 0,'6'-9'331'16,"4"-9"-41"-16,-8 0-74 0,-5 1-32 15,-9 5-58-15,-1 0-28 16,-7 1-43-1,-4 6-17-15,5 1-32 0,-3 8-8 0,1 11-14 16,6 2-3-16,6 5-5 16,6 1 3-1,14-2 9-15,4-1 8 0,8-6 13 16,2-1 4 0,-1-9-1-16,3 0-1 15,-4-3-80-15,2-2-101 16</inkml:trace>
  <inkml:trace contextRef="#ctx0" brushRef="#br0" timeOffset="23977.3134">20144 8801 542 0,'3'-5'334'0,"0"-6"1"16,2 5-81-16,1 6-109 16,2 4-34-16,0 12-69 15,3 2-12-15,-3 9-8 0,2 3-4 16,1-3-6-16,1-2-2 15,4-8 3-15,0-9 21 16,2-10 26-16,3-8 6 16,0-6 0-16,-2-7-20 15,-1-2-24-15,-3 1-62 16,-1-1-312 0</inkml:trace>
  <inkml:trace contextRef="#ctx0" brushRef="#br0" timeOffset="24420.4221">20549 8728 590 0,'-7'0'330'15,"-7"0"-72"-15,4 8-89 0,-5 5-93 16,7 6-24-16,7 6-7 16,2 0 2-16,12 0 6 15,-1-7 3 1,9-8 10-16,-1-4 8 0,4-8 6 16,1-3-6-16,-2-9-17 15,-1-4-14-15,-5-3-19 16,0 3-4-16,-8 0-8 0,-1 5-5 15,-8 9-17-15,-6 2-6 16,-1 10-5-16,0 6 0 16,5 5 13-16,3 2 3 15,11 0 5 1,4-3 1-16,8-3 4 16,2-7 2-16,0-8 7 15,-1-2 7-15,-3-11 12 0,-3-2 4 16,-6-3-5-1,-1-5-7-15,-6 2-65 0,-2 3-90 16</inkml:trace>
  <inkml:trace contextRef="#ctx0" brushRef="#br0" timeOffset="24651.4817">21015 8628 1124 0,'4'6'463'0,"1"5"-252"0,7 12-132 16,-1 12-13-1,1 11-22-15,-1 12-11 0,-5 7-19 16,-4 2-1-16,-4-7-4 16,-3-10 0-16,4-16 0 15,0-8-2-15,2-7-45 16,4-5-54-16,4-6-221 15</inkml:trace>
  <inkml:trace contextRef="#ctx0" brushRef="#br0" timeOffset="24826.2609">21146 8905 834 0,'0'-7'440'0,"7"-6"-113"0,2 2-106 15,13 4-127-15,6 4-40 16,8 3-47-16,4 5-24 16,0 1-149-16,4-3-176 15</inkml:trace>
  <inkml:trace contextRef="#ctx0" brushRef="#br0" timeOffset="25174.3981">21700 8680 835 0,'-7'-7'360'0,"-9"-7"-189"16,-4 11-42-16,-9 0-52 15,0 1-17-15,1 7-31 16,0-1-13-16,13 9-16 16,2 5-7-16,19 2-2 15,5-1 4-15,9-1 5 16,4-1 4-16,0-3-26 15,-3-2-20-15,-6-5-35 16,-4-4-9-16,-11-3 16 16,-3-2 17-16,-11-2 32 15,-3-2 16-15,-6 2 50 16,-1-1 17-16,4 5 20 0,4 3-6 16,6 7-39-16,4 1-13 15,6 6-16-15,6 0-1 16,5 4 1-16,3 1 0 15,5-4 1-15,1-1-21 16,3-12-145-16</inkml:trace>
  <inkml:trace contextRef="#ctx0" brushRef="#br0" timeOffset="25315.1974">21655 8532 1043 0,'-5'-12'472'15,"-3"-8"-209"-15,3 10-177 16,4 2-52-16,4 8-112 16,1 2-89-16</inkml:trace>
  <inkml:trace contextRef="#ctx0" brushRef="#br0" timeOffset="25504.7106">21760 8691 729 0,'9'14'386'0,"9"16"-87"0,3 1-43 15,-8-4-73-15,2-3-25 16,-6-8-42-16,-1-6-14 16,5-6-18-1,-5-5-11-15,3-4-23 0,2-2-7 16,-6-5-19-16,1-1-6 16,0-3-34-16,-1-3-48 15,7 1-120-15,3 0-87 16</inkml:trace>
  <inkml:trace contextRef="#ctx0" brushRef="#br0" timeOffset="25832.1583">22329 8822 683 0,'4'-4'347'0,"1"-5"-92"16,-1 0-33-16,-4 1-46 16,0 0-14-16,-3-3-54 15,0 3-20-15,-4-6-33 16,-8-1-20-16,-3 3-14 16,-3 3-12-16,-1 6-22 0,4 6-8 15,-2 8-7-15,3 5 0 16,6 7 5-16,3 5 1 15,13 2 11 1,9 0 6-16,10-8 8 16,2-5 5-16,4-11 8 0,-3-6 1 15,-11-11 4-15,-2-6 2 16,-10-8-120-16</inkml:trace>
  <inkml:trace contextRef="#ctx0" brushRef="#br0" timeOffset="27234.3403">1670 9881 679 0,'9'-6'314'16,"5"-2"-127"-16,12 14-104 16,3 10-24-16,-6 18-25 15,-7 6-9-15,-16 4-10 16,-7 0 0-16,-11-6-1 15,-3-3 0-15,2-9 0 0,2-8 1 16,7-12 6-16,5-8-4 16,10-11-7-16,5-7-4 15,15-7-7-15,3-5 1 16,6-10 1-16,-2-2 3 16,-5 0 0-16,-5 2 1 15,-13 13 5-15,-6 9-2 0,-10 20-6 16,-9 10-2-16,-2 16-8 15,-4 10 1-15,6 2 6 16,8 0-1-16,9-4 2 16,10-7 0-16,16-9 3 15,6-4 3-15,11-10 4 16,1-1-33-16,-1-4-75 16,0-6-57-16,-6-4-186 15</inkml:trace>
  <inkml:trace contextRef="#ctx0" brushRef="#br0" timeOffset="27611.5114">2266 9979 485 0,'4'-3'287'0,"6"2"-27"16,-10 2-43-16,-10 9-86 15,-4 5-30-15,-11 2-50 16,3 1-22-16,-1-4-13 0,0-8-1 16,7-6-1-16,-2-6-4 15,7-13-10-15,3-5-4 16,2-8-11-16,9 0-1 15,5 6 2-15,3 6-2 16,12 17-6-16,0 5-3 16,3 20-1-1,0 6 2-15,3 8 14 0,-6-1 5 16,2-8 6-16,8-4 2 0,-1-12 5 16,10-5 4-16,-2-8 14 15,-3-4 11-15,-12-9 12 16,-2-2 2-16,-11-9-2 15,-2-5-5-15,-4-2-11 16,-5 4-4-16,1 9-11 16,-2 10-3-16,0 14-7 15,4 7 6-15,0 13 1 16,0 5-4-16,0 1 4 16,0 0-6-16,3-3-64 15</inkml:trace>
  <inkml:trace contextRef="#ctx0" brushRef="#br0" timeOffset="28489.2529">3601 9971 583 0,'-13'-1'335'15,"-13"-1"-51"-15,-4 2-134 16,-3 9-47-16,1 5-55 16,1 5-32-16,15 11-22 15,7 1-5-15,21 1-2 16,11-4 7-16,13-6 8 0,7-4 6 16,3-15 10-16,-2-3 3 15,-4-11 16-15,-10-6 22 16,-17-9 13-16,-9-3-1 15,-15-14-14 1,-9-5-23-16,-10-11 0 0,-2-10 4 16,6 2-2-16,5 3-5 15,19 12-26-15,7 8-13 16,22 14-11-16,8 7-3 0,10 16 5 16,4 0-29-16,5 15-189 15</inkml:trace>
  <inkml:trace contextRef="#ctx0" brushRef="#br0" timeOffset="28725.9832">3912 9923 1028 0,'0'-3'466'0,"-2"1"-235"0,-2 6-80 16,3-4-98-16,-2 10-30 16,-16 55-23-16,15-30 0 15,7 7 22-15,2-6-81 16,13-4-338 0</inkml:trace>
  <inkml:trace contextRef="#ctx0" brushRef="#br0" timeOffset="28947.8773">4162 9866 853 0,'0'-3'425'16,"-1"2"-177"-16,-2 9-78 16,1 21-106-16,1 12-31 0,4 14 3 15,0 4-3-15,0 8-3 16,1-1-1-16,3 2-9 15,1-6-4-15,3-10-7 16,6-8-9-16,-7-20-104 16,-1-8-63-16</inkml:trace>
  <inkml:trace contextRef="#ctx0" brushRef="#br0" timeOffset="29073.9872">4192 10139 560 0,'5'-5'335'16,"6"-9"-44"0,7-1-136-16,12 8-105 0,3 1-79 15</inkml:trace>
  <inkml:trace contextRef="#ctx0" brushRef="#br0" timeOffset="29416.3014">4634 9945 583 0,'-10'-12'390'16,"-11"-9"5"-1,-1 4-121-15,-3 7-139 0,1 5-46 16,8 10-57-16,1 4-28 16,8 9-21-16,7 1-2 15,8 0 2-15,4-1 11 0,5-3 8 16,2-1 1-1,0-9 3-15,1 2 1 0,-4-7 0 0,-6 3 1 16,-10-3-16 0,-3 1-12-16,-13 2-3 15,-3-3-1 1,-3 6 13-16,0 1 10 0,10 3 2 16,3 5 1-16,5-1 1 15,6 2-1-15,8-1 1 16,2-3-1-16,15 1 1 15,0-3-51-15,13-8-233 16</inkml:trace>
  <inkml:trace contextRef="#ctx0" brushRef="#br0" timeOffset="29779.4941">4732 9803 768 0,'8'-26'357'15,"3"-16"-122"-15,18 10-108 16,5 2-2-16,1 17-17 16,0 4-15-16,-2 14-41 15,-3 10-16-15,-9 13-4 16,1 7 4-16,-6 11 4 0,0 5-2 16,5 7-8-16,-4 0-7 15,2-8-12-15,0-10-2 16,-1-14 0-16,-2-5 2 15,-4-10 2-15,-2-2 3 16,-7-9 15-16,-1-5-1 16,-6-5-14-16,-4-8-14 15,-8-7-26-15,-4 0-35 0,0-4 1 16,-2 10-1-16,-1 19 1 16,-3 10 29-16,-8 19 2 15,6 2 7-15,5 1 9 16,6 1 4-16,20-8-120 15,5-7-160-15</inkml:trace>
  <inkml:trace contextRef="#ctx0" brushRef="#br0" timeOffset="30205.1036">5531 9885 572 0,'-11'-10'317'0,"-13"-9"-59"0,0 5-59 16,2 7-90-16,3 4-31 16,3 6-42-16,7 4-17 15,7 7-12-15,0-1-2 0,12 6-4 16,5-3 2-16,3-2 3 15,3 1 1-15,0-8 2 16,-5 0-15 0,-3-2-59-16,-8-2-17 0,-9-1-28 15,-9 1 13-15,-8-1 57 16,-4 3 18-16,-2 1 52 16,3 4 19-16,6 1 21 15,10 3 7-15,7 1-8 16,6 1-5-16,12-2-6 15,-2-4-5-15,4 1-14 16,3-3-9-16,-6-4-8 16,3 0 1-16,-3-5-59 15,-5-5-110-15</inkml:trace>
  <inkml:trace contextRef="#ctx0" brushRef="#br0" timeOffset="30326.5151">5466 9668 881 0,'0'-6'462'16,"-7"-9"-135"-16,7 9-188 0,1 4-71 16,5 3-58-16,-6-1-113 0</inkml:trace>
  <inkml:trace contextRef="#ctx0" brushRef="#br0" timeOffset="30630.3362">5878 9911 527 0,'-5'-8'361'16,"-5"-8"-13"-16,-12 1-97 16,-6 2-38-16,0 5-75 15,4 4-34-15,12 7-70 0,6 6-20 16,14 13-19-16,7 4-5 15,11 8 7-15,4 2 3 16,-2-3 3-16,-6-2 2 16,-11-6 4-16,-11-5 3 15,-11-3 5-15,-10-2 2 16,-9-9 3 0,1-3-1-16,6-9-19 0,8-5-47 0,12-7-168 15,6 1-219-15</inkml:trace>
  <inkml:trace contextRef="#ctx0" brushRef="#br0" timeOffset="30850.5775">6209 10074 907 0,'0'0'448'0,"1"0"-151"16,0 0-58-16,-1 0-84 0,0 0-42 15,0 0-42-15,0 0-62 16</inkml:trace>
  <inkml:trace contextRef="#ctx0" brushRef="#br0" timeOffset="73762.971">6782 9643 595 0,'0'-2'302'0,"3"1"-106"0,13 1-100 15,9 3-25-15,16 5-31 16,5 0 1-16,14 3-12 16,6-2-6-16,2-3-3 15,-3-2-36-15,-7-2-231 16</inkml:trace>
  <inkml:trace contextRef="#ctx0" brushRef="#br0" timeOffset="73963.5552">6818 9832 464 0,'18'7'318'0,"4"4"-14"15,11 4-101-15,5-1-38 16,4 1-72 0,6-1-24-16,-2-6-37 15,0 1-20-15,-8-7-150 0,-1-2-169 16</inkml:trace>
  <inkml:trace contextRef="#ctx0" brushRef="#br0" timeOffset="74147.8307">6794 10018 709 0,'4'3'331'16,"19"7"-116"-16,6-2-41 0,15 0-30 16,10 0-27-1,3-4-53-15,7 0-17 0,8-4-36 16,3-1-67-16</inkml:trace>
  <inkml:trace contextRef="#ctx0" brushRef="#br0" timeOffset="74568.668">7714 9757 789 0,'-22'-5'336'15,"-19"2"-185"1,-1 2-47-16,10 5-53 0,8 5-18 16,11 3-26-16,8 3-5 0,12 1 2 0,8 4 3 31,13 0 6-31,5 1 2 15,6-5 0-15,-1-2 0 16,-7-6-2-16,-9-2-2 16,-14-3-1-16,-8 0-2 15,-14-3-1-15,-7 0-1 16,-13 0 1-16,-5 1 5 16,4 1 10-16,1 3 2 0,15 6-1 15,6 3-3-15,11 2-3 16,3 3 3-16,9-1 7 15,6-2 1-15,7-1-5 16,7-1-2-16,3-7 2 16,-1-4-47-16,3 0-323 15</inkml:trace>
  <inkml:trace contextRef="#ctx0" brushRef="#br0" timeOffset="74702.5152">7721 9705 711 0,'-7'-7'408'0,"-6"-6"-52"16,7 4-202-16,7 10-134 0,4 5-98 15</inkml:trace>
  <inkml:trace contextRef="#ctx0" brushRef="#br0" timeOffset="75003.8458">7831 9918 601 0,'12'14'370'0,"11"14"-42"16,13-3-145-16,7-4-41 0,7-3-61 16,1-7-19-16,0-9-18 15,-6-2-5-15,-11-6-3 16,-6-7 0-16,-14-4-2 16,-11-6-5-16,-19-12-10 15,-13 3-7-15,-15-2-11 16,-8 1-3-16,1 15-6 15,8 8-3-15,12 14-7 16,7 10 0-16,14 15-3 16,3 8 0-16,7 9 4 15,2 2 4-15,4-1 9 16,-1-2 5-16,-1-5 5 16,-3-3 2-16,3-5 3 15,0-3-36-15,7-7-230 0</inkml:trace>
  <inkml:trace contextRef="#ctx0" brushRef="#br0" timeOffset="75620.114">8472 10008 474 0,'-3'-13'287'0,"-6"-13"-24"16,2 0-47-16,-4 1-74 16,0 6-31-16,-4 7-52 15,-3 7-22-15,5 11-33 16,-4 6-7-16,6 10-8 16,2-1 1-16,1 5 2 15,8 2 2-15,2-10 4 16,5 2 2-16,7-3 4 15,-2-10 4-15,6-3 3 16,2-4 1-16,-2-8 2 0,4 0-1 16,-2-3 1-1,2-2-2-15,-7-8-2 0,-3 5-2 16,-6 1-4-16,-2 5-4 16,-3 10-11-16,-1 2-3 15,0 6-1-15,4 4 3 16,8 2 13-16,1-2 6 0,11-1 9 15,5-1 4 1,2-7 3-16,4-3 1 16,-6-3 4-16,-6-9 1 15,-3-4 9-15,-6-4 0 0,1-4 1 16,-5-1 5-16,-5-4 11 16,-3 3-3-16,-8 4-13 15,0 8-13-15,0 15-26 16,-1 7-1-1,3 18 1-15,3 6 2 16,2 9 0-16,3 6 1 16,7 4-2-16,3-1 1 0,2-3 1 15,-1-4 0-15,-4-11 0 16,-6-6 1-16,0-13-57 16,-2-3-50-16,-1-13-311 15</inkml:trace>
  <inkml:trace contextRef="#ctx0" brushRef="#br0" timeOffset="75783.6892">8785 10023 1000 0,'7'-3'402'16,"16"0"-257"-16,1-2-54 15,11 1-41-15,8 2-18 16,0-2-47-16,6 3-54 0,5-5-218 15</inkml:trace>
  <inkml:trace contextRef="#ctx0" brushRef="#br0" timeOffset="76118.8772">9355 9811 575 0,'-8'-9'348'0,"-11"-9"-48"16,-4 5-114-16,-5 2-42 0,1 5-66 15,-1 5-25 1,5 8-34-16,9 2-10 0,8 5-11 0,9 2-1 16,14-2 2-16,6 5 2 15,2-3 7 1,2-2 1-16,-3-1-3 16,-10-3-7-16,-7-6-19 15,-9 1-3-15,-13-5-4 0,-1 2 7 16,-11 4 17-16,2 1 15 15,0 4 25-15,1 0 5 0,12 4 8 16,3 1-6 0,12 2-2-1,7 1 4-15,14-3 0 16,10 1-6-16,5-5-17 0,5-5-3 0,9-4-108 31,2-3-161-31</inkml:trace>
  <inkml:trace contextRef="#ctx0" brushRef="#br0" timeOffset="76472.8892">10199 9990 434 0,'3'-5'305'0,"1"-7"55"16,0-1-86-16,-4-6-61 0,-3-6-21 15,-8-6-53 1,-6 0-34-16,-7 4-42 16,-7 7-19-16,-2 12-25 15,0 6-3-15,5 11-16 0,4 9-6 16,9 7 0-16,8 5 3 0,12 2 6 15,7-1 6 1,13-3 3 0,5-4 0-16,3-8 2 15,2-2-3-15,-8-10-14 0,0-4-56 0,-9-8-180 32</inkml:trace>
  <inkml:trace contextRef="#ctx0" brushRef="#br0" timeOffset="76560.4181">10131 9694 581 0,'-2'-4'278'16,"-2"-5"-126"-16,4 5-87 15</inkml:trace>
  <inkml:trace contextRef="#ctx0" brushRef="#br0" timeOffset="77004.4846">10283 9799 1179 0,'9'2'493'0,"18"0"-288"16,8 0-52-16,9-1-72 15,2 3-27-15,-1-3-32 16,-3-1-7-16,-7 0-7 16,-6-4 1-16,-12 2 1 15,-4-1 2-15,-13-1-5 16,-4-2-3-16,-11 6-7 15,-4 0-5-15,-3 7-2 16,4 6 2-16,-1 4 0 16,5 10 1-16,6 4 1 15,5 4 1-15,4-3 4 16,9-8 1-16,12-7 3 0,4-5 2 16,11-7 2-16,-3-2 2 15,-1-10 1-15,-6-6-1 16,-3-5-2-16,-3-4-1 15,-9-6-5-15,3 0 0 16,-10 4-1-16,1 6-5 16,-5 11-8-16,-2 7-7 15,-1 10 2-15,-2 8 3 0,6 8 11 16,0 2 6-16,9 1 4 16,8 0 0-16,6-10-89 15,5 0-463-15</inkml:trace>
  <inkml:trace contextRef="#ctx0" brushRef="#br0" timeOffset="77821.3876">11800 9882 825 0,'-4'-4'365'0,"-1"0"-201"15,-2 7-49-15,2 12-72 0,2 8-23 16,0 12-14 0,7 2 1-16,3-1 1 0,2-6 2 15,8-10 6-15,6-5 8 16,5-10 31-16,2-5 14 16,-2-11 10-16,-2-2-2 0,-9-5-26 15,-3-7-12-15,-7 1-13 16,-3-3-3-1,-4-2-9-15,0 12-6 0,-4 7-16 16,-3 9-5-16,3 16-5 16,-2 2 2-16,8 12 9 15,5-2 2-15,9-4 4 16,5 0 2-16,6-7 16 16,6-4 15-16,-2-6 33 15,-2-4 16-15,-6-13 22 16,-3 2 0-16,-10-12-17 0,2-4-12 15,-8-5-32-15,-2-7-14 16,0 1-33-16,-2 3-37 16,1 11-109-1,-6 7-84-15</inkml:trace>
  <inkml:trace contextRef="#ctx0" brushRef="#br0" timeOffset="78070.1914">12499 9812 563 0,'19'1'343'15,"23"0"-37"-15,4 5-81 16,-1 2-103-16,-10-1-40 0,-10-1-43 15,-7-2-12-15,-5-4-4 16,0 0-43-16,-3-3-167 16,1-2-219-16</inkml:trace>
  <inkml:trace contextRef="#ctx0" brushRef="#br0" timeOffset="78234.1339">12523 9939 617 0,'12'6'382'16,"15"2"-24"0,4 1-34-16,6 0-101 0,-2 0-47 15,-8-1-78 1,-4-3-31-16,-4-1-44 0,-7-4-82 16</inkml:trace>
  <inkml:trace contextRef="#ctx0" brushRef="#br0" timeOffset="79058.1855">13053 9900 663 0,'4'15'264'16,"7"25"-155"-16,5 14-52 15,11 18 16-15,-3 3-9 0,-2 2-9 31,-4-2-7-31,-6-8-14 0,-1-10 2 16,-5-21 23-16,1-12 7 16,-8-19 29-16,1-7 1 15,-1-18-22-15,0-10-9 0,1-24-32 16,2-15-8 0,-2-16-7-16,1-2-4 0,3-7-13 15,-1 6-4-15,6 6-8 16,3 7-1-16,-1 20 5 15,-4 3 3-15,-7 12 3 16,-3 5 0-16,-3-3-1 0,6 10 0 16,8-1-5-16,5-1-2 15,10 5-6-15,4 1-3 16,11 4 0 0,10 3 0-16,8 11 5 15,5 3 2-15,4 4 5 0,2 9 1 0,8 2 5 31,0 0 0-31,8-6 3 0,0-4 2 16,-12-9 1 0,-5-5 2-16,-11-4-1 15,-4-3 1-15,-8 2 1 16,-5 3 2-16,-20 5 6 16,-8 1 6-16,-10 9-6 15,-5 1-5-15,-3 10-11 0,0 5-7 16,4 13-1-16,3 2 2 15,4 11 3 1,5 2 1-16,4-6-36 0,2 3-138 16</inkml:trace>
  <inkml:trace contextRef="#ctx0" brushRef="#br0" timeOffset="79656.567">13602 9594 722 0,'4'0'328'16,"5"4"-160"-1,-3 7-39-15,4 15-71 0,-6 6-9 16,3 10-9-16,0 7-7 15,-8 2-9-15,8-1-4 16,-5-12-3-16,5-4 1 16,0-16 2-16,-2-5 2 15,2-12-18-15,-6-7-10 0,7-8-23 16,-1-4-12 0,7-4-7-16,5-3-1 15,5 1-6-15,1 2 2 16,-7 7 18-16,-3 5 5 0,-15 8 13 15,-9 3 4-15,-11 9 1 16,-2 0 2-16,-4 4 9 16,-2-2 1-16,6-2 8 15,4-1 14-15,11-2 17 16,7 3 11-16,7 1 37 16,4 0 3-16,12-1-7 15,7-1-8-15,11-3-40 16,4 4-15-16,0-5-48 15,0 1-81-15</inkml:trace>
  <inkml:trace contextRef="#ctx0" brushRef="#br0" timeOffset="79957.2457">13427 10156 771 0,'8'0'349'0,"16"0"-125"15,12-2-30-15,16 0-14 16,5 1-13-16,14-1-49 15,3 1-28-15,9-2-43 16,2-1-16-16,-13-1-19 16,-10 4-23-16,-27 2-140 15,-12 6-151-15</inkml:trace>
  <inkml:trace contextRef="#ctx0" brushRef="#br0" timeOffset="80632.2419">13565 10391 709 0,'9'-1'358'0,"12"4"-112"15,1 7-51 1,0 9-79-16,-6 6-30 0,-5 2-43 16,-7-1-7-16,-10-4-15 15,2 2-3-15,-7-9-3 16,7-1 1-16,0-3 0 15,-2-11-3-15,5-2-11 16,-7-7-2-16,8-8-5 16,5-1-4-16,4-7 1 15,9 2-3-15,1 4 0 0,2 3 1 16,0 9 2 0,3 7 3-16,-3 7 10 0,-3 5 10 15,-7 2 9-15,0 4 0 16,-4 1-5-1,-1-4-5-15,-1-2-5 16,-3-6 1-16,3-4 6 16,1-2 3-16,2-5 3 15,0-7 0-15,1-5-7 0,1-6-3 16,4-2-7-16,2 0-3 16,3 4-4-1,1 7-4-15,-3 10-5 0,-3 5-1 16,-3 10 1-16,-2 3 4 0,3 8 14 15,-3-1 7 1,3 1 8-16,-1-2 0 16,-2-4 1-16,-1-1 6 15,-3-3 12-15,-3-2 7 0,-2-6 2 16,0-4-8-16,0-1-14 0,-1 0-9 31,1 0 1-31,0 0-60 0</inkml:trace>
  <inkml:trace contextRef="#ctx0" brushRef="#br0" timeOffset="91675.3454">14650 9946 700 0,'-6'-3'347'16,"0"2"-123"-16,9 4-94 16,-3-3-23-16,12 3-24 0,61 13 0 15,-9-12-34-15,9-2-14 16,-1-5-13-16,-3-1-23 15,-17 1-132-15,-7-3-97 16</inkml:trace>
  <inkml:trace contextRef="#ctx0" brushRef="#br0" timeOffset="91844.2365">14722 10059 591 0,'-4'2'301'0,"0"6"-85"0,3-2-28 16,16-1-50-16,9-1-5 16,17 1-21-16,11 2-35 15,8-2-42-15,1 4-2 16,-2-4-322-16</inkml:trace>
  <inkml:trace contextRef="#ctx0" brushRef="#br0" timeOffset="92371.4841">15644 9860 389 0,'-7'2'249'0,"-8"-1"6"15,-3 0-128-15,-2-2-9 16,-7-10-15-16,5-2-9 15,6-8-24-15,5-3-19 0,13-2-31 16,8 1-15-16,12 0-10 16,2 4 7-1,9 10 16-15,6 9 11 16,1 11 8-16,3 7-8 16,-6 9-10-16,-13 1-2 15,-21 9 3-15,-15 2 0 0,-22 10 2 16,-7 1-3-1,-3-6-7-15,8-3-3 16,17-16-9-16,3-7-3 0,20-4-2 16,6-8 5-16,15 1 11 15,6 1 6-15,9-4-1 16,2 3-4-16,-2-3-4 16,0-1-33-16,-10 0-231 0</inkml:trace>
  <inkml:trace contextRef="#ctx0" brushRef="#br0" timeOffset="92702.3051">15999 9984 606 0,'1'-2'354'16,"6"-1"-54"-16,-1 7-128 0,0 4-48 15,0 8-50-15,-2 0-18 16,-4 1-26-16,-1-2-7 15,-3-1-9-15,-1-6-1 16,0-4 5-16,-1-3 4 16,2-6-5-16,0-2-4 15,4-8-13-15,3-3-4 16,7-6-4-16,1-3 1 16,2 1-3-16,3 4-1 15,-1 7 11-15,-1 9 10 0,2 11 11 16,-5 6 5-16,4 9-3 15,-2 0-4-15,1 7-7 16,0-2-4-16,-2-4-4 16,5 0 1-16,-4-7-102 15,5 0-93-15</inkml:trace>
  <inkml:trace contextRef="#ctx0" brushRef="#br0" timeOffset="93032.4044">16445 10136 425 0,'9'3'306'15,"12"3"32"1,2-1-84-16,-5-4-88 0,2-1-19 15,-11-7-26-15,-2-3-11 16,-5-6-28-16,-5-6-18 0,-7-14-27 16,-1-7-6-1,-7-26-4-15,3-9-3 0,10-9-11 16,5 5-12 0,19 20-16-16,7 10-5 0,12 19 0 15,2 5 3-15,5 15 3 16,-1 5-1-16,-6 12-109 15,-3 5-95-15</inkml:trace>
  <inkml:trace contextRef="#ctx0" brushRef="#br0" timeOffset="93239.4964">16386 9817 1000 0,'5'1'453'0,"15"0"-193"16,12 2-61-16,15 2-56 0,6 2-38 15,-6 1-52 1,-7 0-17-16,-16-2-17 0,-8-3 2 16,-14 2-130-16</inkml:trace>
  <inkml:trace contextRef="#ctx0" brushRef="#br0" timeOffset="205031.8903">17313 9879 528 0,'-1'0'282'15,"2"1"-38"-15,13 3-120 0,10 0-18 16,21 0 6-16,8-2-1 16,14-1-13-16,8-1-16 15,2 0-31-15,0-2-15 16,-5-3-55-16,-10 3-63 15,-15-6-264-15</inkml:trace>
  <inkml:trace contextRef="#ctx0" brushRef="#br0" timeOffset="205266.2139">17419 10012 512 0,'0'2'262'0,"6"2"-32"16,11 0-43-16,19-8-39 15,4 0 6-15,25-3-25 16,6-2-20-16,12 2-33 16,5-1-16-16,-17-3-34 15,-7 3-11-15,-24-1-85 16,-8 1-70-16,-17-5-212 15</inkml:trace>
  <inkml:trace contextRef="#ctx0" brushRef="#br0" timeOffset="205407.0807">17993 9772 371 0,'5'-3'249'0,"5"0"9"16,4 9-92-16,6 11-25 16,3 14-19-16,1 8-10 15,-6 7-27-15,-7-1-11 16,-16-9-21-16,-11-4-9 15,-9-6-36-15,-8-5-63 16</inkml:trace>
  <inkml:trace contextRef="#ctx0" brushRef="#br0" timeOffset="205609.8843">17366 9872 890 0,'-17'15'368'0,"-17"20"-229"15,12 3-50-15,27-6-56 16,15-1-14-16,30-6-8 16,10-3-20-16,5-2-330 15</inkml:trace>
  <inkml:trace contextRef="#ctx0" brushRef="#br0" timeOffset="206156.6312">18684 9860 873 0,'-7'2'352'0,"-6"8"-213"15,-1 10-61-15,0 8-47 16,6 7-4-16,8 3-13 15,3-7-3-15,11-2 3 16,4-1 8-16,4-12 12 16,6 0 6-16,2-14 5 15,2-5-3-15,1-6-3 16,-2-8-5-16,-4-4-4 16,-3-3-4-16,-11-3-6 15,-4 0-1-15,-6 11-12 16,-6 3-9-16,-3 16-13 15,-2 6-4-15,-3 11 2 0,6 5 6 16,6-3 9-16,11 2 1 16,11-10 3-16,1-1-1 15,4-4 34-15,-2-8 22 16,0-3 45-16,-1-8 21 16,4-6-10-16,-5-6-16 15,-2-2-42-15,-7 0-18 0,-13 0-56 16,-7 4-73-16,-11 4-242 15</inkml:trace>
  <inkml:trace contextRef="#ctx0" brushRef="#br0" timeOffset="206453.9458">19102 9540 873 0,'11'-7'430'0,"21"-3"-136"15,4-4-69-15,11 16-86 16,-1 3-36-16,-11 2-60 16,-7 8-17-16,-25 3-13 15,-11 2-2-15,-18 3 2 16,-5 0 0-16,9-2-7 0,8-3-4 15,25-8-2-15,12-2 0 16,22-3 1-16,6 0 1 16,4 0 1-16,-2 4-64 15,3 3-222-15</inkml:trace>
  <inkml:trace contextRef="#ctx0" brushRef="#br0" timeOffset="206781.9174">19675 9849 878 0,'1'1'368'0,"9"1"-161"15,8 2-51-15,18-3-28 16,8 0-9-16,7 0-57 16,2 0-21-16,-13-1-21 0,-5 0-7 15,-5 2-9-15,-4 1-58 16,-4 2-140-16,-5-1-122 15</inkml:trace>
  <inkml:trace contextRef="#ctx0" brushRef="#br0" timeOffset="206969.7425">19726 10056 577 0,'9'0'348'0,"15"-1"-17"16,10 1-40-16,11 1-65 16,4 1-19-16,0 0-59 15,-1-1-28-15,-5 1-59 16,-7-2-27-16,-8-2-196 16</inkml:trace>
  <inkml:trace contextRef="#ctx0" brushRef="#br0" timeOffset="208281.9014">20602 9459 804 0,'0'-3'396'16,"1"-5"-139"-16,-3 7-76 15,2 4-118-15,-1 10-35 16,1 17-38-16,0 12-4 15,-4 17 22-15,1 5 0 16,-4 2-3-16,2-1 3 0,8-11-1 16,5-8 0-16,8-17 2 15,5-9 2-15,1-18 7 16,-3-8 3-16,1-14-3 16,-3-6-1-16,1-5-7 15,-3 0-3-15,-6 8-5 16,-6 4-6-16,-10 12-16 15,-9 6-3-15,-8 7-1 16,-4 4 3-16,5 5 6 16,3 3 0-16,11-2-3 15,8-1 4-15,13-4 6 16,6-1 4-16,18-8 11 16,5-2 2-16,8-2 1 15,5 0-1-15,-12 2-4 16,-2-1-25-16,-13 0-167 15,-6 0-231-15</inkml:trace>
  <inkml:trace contextRef="#ctx0" brushRef="#br0" timeOffset="208516.2509">20414 10086 871 0,'1'2'347'0,"6"0"-180"15,7-1-31-15,18-1-21 16,17 0 9-16,26-1-39 16,13-3-23-16,7 0-28 15,-7-2-8-15,-13 6-38 16,-11 0-71-16,-18 0-244 15</inkml:trace>
  <inkml:trace contextRef="#ctx0" brushRef="#br0" timeOffset="209094.2113">20506 10346 651 0,'4'-1'335'16,"6"0"-106"-16,-1 4-60 15,2 14-85-15,-3 7-22 0,-6 10-12 16,-1 3-12-16,-4-7-7 16,-1-1-4-16,2-11-8 15,0-8-5-15,6-6 6 16,2-4 6-16,6-8 5 16,2-5 0-16,4-3-13 15,5-6-8-15,1 3-9 16,2 0-2-16,-3 11-11 15,-4 8-1-15,-3 6 0 16,-3 11 2-16,-7 4 10 16,-4 1 2-16,-5-5 4 15,-1-5 1-15,2-6 1 16,2-3 2-16,3-6 3 16,-3 2-2-16,0 0-1 15,6-15-3-15,44-37-9 16,-26 28-2-16,4 6-4 15,-2 9-2-15,-5 10 0 0,-4 4 1 16,-9 16 14-16,-4 2 18 16,-3 4 20-16,-1 1 2 15,0-7-9-15,0-4-15 16,3-5-71-16,8-3-122 16</inkml:trace>
  <inkml:trace contextRef="#ctx0" brushRef="#br0" timeOffset="209626.2131">21641 9999 764 0,'0'2'314'0,"8"2"-153"16,11-3-16-16,25 2-38 15,10 1-1-15,15 0-25 16,2 1-11-16,7-2-6 16,4 0-6-16,0-3-24 15,-2 2-9-15,-22-2-12 16,-11 1-5-16,-26-1-63 16,-7-2-46-16,-13-1-81 15,-5 1-68-15,-9 2-94 16</inkml:trace>
  <inkml:trace contextRef="#ctx0" brushRef="#br0" timeOffset="209860.5098">21838 10098 315 0,'-3'-1'231'15,"-6"1"18"-15,6 0-42 16,11 2-57-16,2-1-27 15,17-1-22-15,5 3-5 16,13-3-22-16,13 0-12 16,14-2-23-16,7 0-11 15,-2-1-16-15,-1 2-4 16,-23-3-21-16,-11-4-32 0,-13 3-79 16,-12-2-45-16,-9-2-128 15</inkml:trace>
  <inkml:trace contextRef="#ctx0" brushRef="#br0" timeOffset="210094.8399">22330 9880 392 0,'0'0'236'0,"5"4"7"16,4 5-44-16,7 13-72 16,6 6-10-16,5 9-36 15,-2-2-7-15,4-4-5 16,-4-3-5-16,-12-7-9 15,-5-4 5-15,-18-5 32 16,-7 2 11-16,-10-1 6 16,-4-1-15-16,-6 0-42 0,2-3-17 15,10 0-20 1,5 2-43-16,16-3-251 0</inkml:trace>
  <inkml:trace contextRef="#ctx0" brushRef="#br0" timeOffset="211203.9452">1611 11079 434 0,'-1'2'226'16,"1"2"7"-16,24-2-137 15,15-1-13-15,33 4 3 16,13-5-15-16,14 2-9 15,4 1 2-15,-4-3-1 0,-9 1-7 16,-16-1-24-16,-12 0-9 16,-23-1-18-16,-10 1-57 15,-20 2-178-15</inkml:trace>
  <inkml:trace contextRef="#ctx0" brushRef="#br0" timeOffset="211422.6421">1700 11202 340 0,'7'-1'212'0,"14"0"29"16,6-3-77-16,27-1-14 16,12 1-13-16,10 0-28 15,7-1-16-15,-6 3-35 16,-4-4-10-16,-10 0-20 15,-5-1-5-15,-20-1-81 16,-8 0-73-16</inkml:trace>
  <inkml:trace contextRef="#ctx0" brushRef="#br0" timeOffset="211563.2336">2307 11020 315 0,'14'0'236'15,"8"5"-27"-15,15 8-23 16,4 5-36-16,0 10-41 15,-4-2-2-15,-18 2 10 0,-8-4 4 16,-18-1-25-16,-8-1-17 16,-8-5-31-16,-5-5-62 15</inkml:trace>
  <inkml:trace contextRef="#ctx0" brushRef="#br0" timeOffset="212219.3414">3272 10911 506 0,'-2'-9'347'15,"-3"-8"29"-15,4 7-193 16,1 23-138-16,5 12-35 16,5 22-33-16,3 11 23 15,2 11 10-15,-3 1 1 16,-3-2-2-16,-3-3-1 16,-3-14 2-16,-2-7 1 15,1-18 4-15,0-7 1 16,3-15 10-16,3-7-2 0,6-16-15 15,4-7-6-15,7-10-21 16,-1-1-2-16,1 4 6 16,-5 3 4-16,-3 14 11 15,-4 2 10-15,-15 14 0 16,-5 3 1-16,-12 11-4 16,-7 3-5-16,-3 3 1 15,1 1 0-15,5-5-4 16,8-1-2-16,12 0 5 15,4-4 7-15,15 1 26 16,4-4 6-16,6-1-5 16,5 1-6-16,-2-1-20 15,2 0 0-15,-2-4-89 16,2-2-103-16</inkml:trace>
  <inkml:trace contextRef="#ctx0" brushRef="#br0" timeOffset="212454.1859">3880 11154 838 0,'10'1'358'16,"13"0"-165"-16,9 3-56 0,10-2-28 15,2-2-22-15,5 0-45 16,0 2-13-16,-4 0-9 16,-5-2-5-16,-9 0-82 15,-7-3-80-15</inkml:trace>
  <inkml:trace contextRef="#ctx0" brushRef="#br0" timeOffset="212611.3147">3973 11229 630 0,'2'5'347'0,"13"5"-41"15,6 3-55-15,11-4-39 0,10 0-44 16,2-4-76-16,3-3-21 16,-4-1-70-16,-4-1-109 15</inkml:trace>
  <inkml:trace contextRef="#ctx0" brushRef="#br0" timeOffset="213329.8959">4710 11168 472 0,'-4'0'317'0,"-5"1"8"16,-4 5-138-16,1 10-108 15,-1 6-23-15,7 11-22 16,6 3-5-16,12 0-12 16,6-4 4-16,11-11 15 15,6-5 10-15,4-14 27 16,1-4 11-16,-5-11-1 15,-11-6-6-15,-9-7-23 16,-5-1-11-16,-11-2-13 16,1 3-7-16,-2 6-14 15,-5 3-10-15,-2 13-23 16,-3 6-6-16,1 12-1 16,5 7 4-16,9 5 16 15,10 3 4-15,12-1 6 16,4-3 2-16,5-9 9 15,4-6 11-15,2-13 26 16,-1-5 7-16,-4-13 7 0,-6-2-8 16,-10-5-20-16,-5-4-35 15,-10 2-147-15,-7 2-203 16</inkml:trace>
  <inkml:trace contextRef="#ctx0" brushRef="#br0" timeOffset="213642.3209">5087 10816 872 0,'7'-11'387'0,"12"-12"-165"16,8 1-53-16,11 9-49 15,0 5-24-15,-4 10-56 16,-5 6-17-16,-19 11-17 16,-14 5-2-16,-20 7 5 15,-3 6 0-15,8-4-4 16,7-6-3-16,20-6 0 16,11-10 0-16,20 0 3 15,7 1 0-15,12 1 29 16,-4 2-90-16</inkml:trace>
  <inkml:trace contextRef="#ctx0" brushRef="#br0" timeOffset="214282.9397">5551 11187 684 0,'4'-2'393'16,"2"0"-69"-16,9 6-144 15,2 7-37-15,1 8-63 16,0 4-22-16,-9 1-25 16,-1-3-4-16,-8-3-7 15,0-3-3-15,1-4-3 16,-2-3-1-16,1-4 6 16,-2-4 6-16,-2-4 4 15,3 3 0-15,0 0-12 16,0-2-9-16,1-18-10 0,15-25-6 15,5 31-7-15,7 0 1 16,4 10-1-16,-1 4 1 16,-1 7 3-16,-4 6-1 15,-7 7 5-15,-6 0 2 16,-7 6 5-16,-5-6 1 16,0-1 1-16,-2-6 1 15,3-5 1-15,0-5 5 16,0-5 9-16,-1 2-2 0,0 0-4 15,0-4-6-15,6-17-9 16,16-30 0-16,-5 30-5 16,3 3 0-16,3 6-4 15,-6 6-2-15,-2 8-1 16,-4 6 1-16,-6 9 9 16,1 4 10-16,-3 5 18 15,0 2 5-15,2-2-3 16,-1-3-8-16,-3-3-8 15,5-4-26-15</inkml:trace>
  <inkml:trace contextRef="#ctx0" brushRef="#br0" timeOffset="214876.6028">6602 11132 518 0,'0'0'305'0,"0"0"-42"16,13-1-87-16,11-1-36 15,12-2-40-15,8 2-23 16,7 1-36-16,1 1-9 16,-11 0-13-16,-8 0-3 0,-9 1-69 15,-6 1-90-15</inkml:trace>
  <inkml:trace contextRef="#ctx0" brushRef="#br0" timeOffset="215079.6953">6611 11283 474 0,'9'2'363'15,"12"1"38"-15,20-2-145 16,14 1-28-16,6-1-89 16,-6 1-41-16,-15-1-53 15,-7-1-54-15</inkml:trace>
  <inkml:trace contextRef="#ctx0" brushRef="#br0" timeOffset="216095.5022">7552 10846 497 0,'2'-6'315'0,"0"-3"-9"16,-1 3-70-16,-5 10-120 15,-8 4-50-15,-5 16-63 16,-4 7-8-16,0 14 2 15,2 1 2-15,8-3-2 16,7-3-2-16,13-13 0 16,13-3 3-16,16-7 5 15,2-7 7-15,10-5 5 16,-5-2-26-16,-9-4-153 16</inkml:trace>
  <inkml:trace contextRef="#ctx0" brushRef="#br0" timeOffset="216298.5792">7757 10930 613 0,'-1'-2'297'15,"-4"-1"-107"-15,4 6-59 16,0-3-54-16,0 8-9 16,1 22-2-16,3 45 3 15,1-29-7-15,4 0-11 16,-4-1-23-16,-3 0-5 15,1-7-12-15,-2-4 1 0,0-10-4 16,0-3-62-16</inkml:trace>
  <inkml:trace contextRef="#ctx0" brushRef="#br0" timeOffset="216689.1122">7982 11206 515 0,'0'2'235'0,"3"6"-89"15,-3 3-62-15,0 7-14 16,-1 4 15-16,-3 1 8 16,1 1-5-16,3-6-36 15,0-5-10-15,2-5-9 16,2-5 11-16,-7-6 3 15,-3-5-4-15,-5-11-12 0,2-3-17 16,4-6-29-16,5-3-13 16,11 3-17-16,5 2-3 15,9 6 16-15,3 5 14 16,1 8 18-16,-2 4 0 16,-1 5 3-16,-4 7 0 15,-4 5 21-15,-5 6 11 16,-5 3 14-16,0 2 5 15,1 3-17-15,-1 1-9 0,7 0-10 16,-1-1-3-16,19 2-25 16,-9-13-64-16</inkml:trace>
  <inkml:trace contextRef="#ctx0" brushRef="#br0" timeOffset="217032.7822">8205 10827 582 0,'12'-6'312'0,"13"-8"-64"0,6 1-52 16,-1 11-70-16,3 7-42 16,-10 10-58-16,-4 7-16 15,-7 3-7-15,-11 4 2 16,-5-2 3-16,-2-2 2 16,0-8-2-16,6-6 6 15,10-6 20-15,6-3 3 0,19 2 0 16,2-2-6-16,5 6-58 15,2 4-104-15</inkml:trace>
  <inkml:trace contextRef="#ctx0" brushRef="#br0" timeOffset="217360.8377">8649 11375 492 0,'4'6'294'0,"6"4"0"16,3-1-30-16,4-8-47 16,3-1-26-16,0-11-53 0,-1 0-20 15,-2-6-31 1,-3-5-17-16,-1 0-30 0,-2-5-10 15,-2-3-10-15,-1-3-4 16,-6-10-5-16,-4 3-1 16,2-3-5-16,-5 2-2 15,6 1-7-15,3 1-11 16,7 2-23-16,12 2-23 16,16 6-67-16,8 5-49 0,7 11-283 15</inkml:trace>
  <inkml:trace contextRef="#ctx0" brushRef="#br0" timeOffset="217563.9327">8792 11144 1297 0,'9'4'105'15,"-2"0"-33"-15,13 1 57 16,8 0-35-16,11-3-55 16,3-2-33-16,4-1-399 15</inkml:trace>
  <inkml:trace contextRef="#ctx0" brushRef="#br0" timeOffset="217923.2251">9108 10779 670 0,'7'-3'278'0,"7"-5"-140"16,3 1-12-16,5-1-3 15,0 2-13-15,7 5-40 16,-1 2-16-16,-4 6-26 16,-7 2-12-16,-10 5-17 15,-4 2 0-15,-7 6 1 16,-3 1 2-16,-4 0 4 16,0 0-1-16,6-3 13 15,4-5 5-15,8 0 23 16,3-4 12-16,9-1-3 15,4 0-3-15,10-4-20 16,8-3 15-16,7-3-242 16</inkml:trace>
  <inkml:trace contextRef="#ctx0" brushRef="#br0" timeOffset="218844.8821">9437 11261 864 0,'5'-2'376'16,"9"4"-207"-16,-1 4-59 0,-2 10-76 15,1 5-7-15,-5 4 1 16,-4 4-2-16,-4-5-1 16,-3-3-2-16,-3-8-3 15,0-4 1-15,3-6 16 16,1-3 2-16,3-9-3 15,1-6-3-15,4-8-23 16,3-1-7-16,5-1-4 16,7 3-5-16,4 3-1 15,3 8 5-15,-2 4 3 16,-2 6 4-16,-7 10 3 16,-1 4-3-16,-4 11-1 15,-2 1-1-15,-4-1 1 16,-2-1 0-16,-1-5 0 15,-1-6 1-15,5-6 4 16,-4-2 6-16,4-10 3 16,6-3 2-16,-2-9-5 0,4-5-3 15,7-1-6-15,-4-3-2 16,6 8-5-16,-1 4-2 16,-6 8-9-16,-2 7-1 15,-5 8 0-15,-3 2 11 16,-1 11 30-16,3 0 17 15,-6 2 25-15,4 1-1 16,-3-5-14-16,1-3-10 16,4-5-16-16,-1-4-6 15,-4-3-39-15,3-1 22 0</inkml:trace>
  <inkml:trace contextRef="#ctx0" brushRef="#br0" timeOffset="231327.4608">10298 11109 469 0,'1'-1'257'16,"6"-1"-12"-16,10 0-75 15,20 0-59-15,9 2-7 16,13 4-45-16,3 0-25 0,-6 3-23 16,-3 0-49-16,-14-4-219 15</inkml:trace>
  <inkml:trace contextRef="#ctx0" brushRef="#br0" timeOffset="231514.9492">10407 11217 547 0,'12'0'297'0,"20"4"-64"16,8-4-50-16,12 0-79 15,6 0-27-15,-2 0-37 16,-1 0-66-16</inkml:trace>
  <inkml:trace contextRef="#ctx0" brushRef="#br0" timeOffset="232077.3134">11172 10918 671 0,'2'0'325'15,"4"0"-89"-15,-6 5-175 16,-1-5-25-16,-1 2-15 16,-10 19 1-16,-41 34-14 15,34-32-4-15,13 0-6 16,11 0 0-16,18 0 5 16,8 2 4-16,8-6 4 15,2-7-2-15,-7-2-1 16,0-7-1-16,-3-2-37 15,-6-4-43-15,0-8-103 0,-7 0-45 16,-4-6-9-16,-4 0 44 16,-10-9 155-16,-4-5 87 15,-10-8 132-15,-4-2 30 16,5 14 6-16,2 2-18 16,8 18-53-16,2 4-37 15,-1 12-57-15,2 10-23 16,3 11-28-16,4 10 4 15,4 4-1-15,0 0-1 0,-6 3-3 16,0-3-1-16,-4-2 0 16,-1-2-1-16,0-8-33 15,0-2-79-15</inkml:trace>
  <inkml:trace contextRef="#ctx0" brushRef="#br0" timeOffset="232530.3305">11656 11190 670 0,'0'4'308'16,"-1"4"-129"-16,1 5-78 15,-3 2-2-15,3 2-33 0,0-2-17 16,0-1-23-16,3-2-4 15,-2-8-6-15,0 0 9 16,-1-6 16-16,0 0 1 16,-1 1-3-16,0-2-10 15,-6-18-19-15,-13-32-4 16,13 29-3-16,1 3-3 16,6 8-6-16,2 3-2 15,5 5-8-15,4 2-1 0,6 1 2 16,2 3 4-16,10 2 7 15,-4-1 3-15,8 1 1 16,3-3 0-16,-6 0 1 16,-1-3 0-16,-13 3-3 15,-4 0 0-15,-10 4 8 16,-1 5 5-16,-2 6 9 16,-3 6 1-16,4 4-8 15,0 4-4-15,7-1-3 16,3 1-3-16,0-4-2 15,0-3-35-15,-2-3-186 16</inkml:trace>
  <inkml:trace contextRef="#ctx0" brushRef="#br0" timeOffset="232702.1534">12216 11232 842 0,'5'-1'424'0,"3"-3"-110"15,-4 2-215-15,-5 2-36 16</inkml:trace>
  <inkml:trace contextRef="#ctx0" brushRef="#br0" timeOffset="233327.552">12547 11245 415 0,'0'-5'286'0,"1"-10"29"16,4 0-81-16,7-4-81 16,0-6-21-16,6-2-33 15,-3-3-14-15,-7 2-27 16,3 5-13-16,-10 7-14 16,4 6-4-16,-1 9-8 15,-4 1 1-15,-2 12-12 16,-4 7-7-16,-3 7 1 15,5 9-2-15,6 6 1 16,5 4 1-16,4 0-1 16,-1-3-1-16,0-8-26 15,0-4-57-15,0-9-184 0</inkml:trace>
  <inkml:trace contextRef="#ctx0" brushRef="#br0" timeOffset="233702.4494">13048 11184 477 0,'-3'-12'317'0,"-5"-13"26"16,-2 2-89-16,-3 7-91 15,-7 0-33-15,-4 8-64 16,-5 4-29-16,-5 4-35 15,0 9-9-15,1 9-9 16,3 6-2-16,10 8-2 16,8 4 4-16,15 0 8 15,12 1 5-15,20-6 7 16,6-2 3-16,18-11 4 16,1-8 3-16,-4-11 30 15,-4-8 15-15,-19-14 36 16,-10-1 16-16,-21-10-14 15,-3 2-12-15,-18 0-38 16,-6-1-20-16,-4 5-22 16,-4 1-24-16,13 8-118 15,7 4-83-15</inkml:trace>
  <inkml:trace contextRef="#ctx0" brushRef="#br0" timeOffset="234592.8643">11776 10824 632 0,'2'-7'254'0,"11"-5"-137"0,11-1-26 15,9 3-7-15,5 5-6 16,-4 7-32-16,-10 5-16 16,-12 11-23-16,-9 1 0 15,-13 8 3-15,-11 6 1 16,-7-2 1-16,2 0-2 0,7-6-10 15,10-9-3-15,17-6 28 16,7-8 24-16,20-2 30 16,5 0 9-16,5 0-25 15,0 3-23-15,-6-1-28 16,-4 4-132-16</inkml:trace>
  <inkml:trace contextRef="#ctx0" brushRef="#br0" timeOffset="235670.7523">13575 11164 536 0,'-2'-7'289'0,"-9"-3"-68"0,-6-3-31 15,-13 5-56-15,-5 1-22 16,-10 3-39-16,-3 4-23 15,3 10-40-15,2 5-11 16,8 8-13-16,4 5-3 16,16 3-7-16,7 6-3 15,13 0 10-15,14-3 8 16,26-5 17-16,9-11 9 16,19-17 11-16,-2-5 11 0,-15-17 24 15,-11-4 20-15,-30-6 21 16,-15-5-7-16,-26-5-26 15,-8 3-24-15,-11 7-42 16,2 6-57-16,12 16-469 16</inkml:trace>
  <inkml:trace contextRef="#ctx0" brushRef="#br0" timeOffset="237498.9233">13843 11253 1155 0,'2'-1'481'0,"4"-1"-290"16,0-2-65-16,-3 4-79 15,2 1-20-15,-1 3-171 16</inkml:trace>
  <inkml:trace contextRef="#ctx0" brushRef="#br0" timeOffset="238530.3188">14305 11155 407 0,'-11'-9'294'16,"-9"-14"55"-16,5 1-64 0,9-5-88 16,9 7-41-16,14 0-69 15,11 6-26-15,14 11-22 16,7 2-2-16,-1 13-13 15,-8 3-7-15,-20 11-7 16,-15 3 0-16,-30 5 1 16,-13 6 1-16,-12 2-2 15,0-3-2-15,18-8-2 16,8-8-2-16,22-9 1 16,9-3 3-16,22-7 2 15,9-3 3-15,9-5-3 16,4-2-2-16,-7 2 0 15,-7 2-79-15</inkml:trace>
  <inkml:trace contextRef="#ctx0" brushRef="#br0" timeOffset="238684.6274">14722 11398 1157 0,'-3'2'554'16,"-2"-2"-207"-16,1 2-112 15,3-2-125-15,1 0-37 16,0-1-74-16,0 0-103 16</inkml:trace>
  <inkml:trace contextRef="#ctx0" brushRef="#br0" timeOffset="238999.5452">14796 11101 621 0,'11'-1'342'0,"11"2"-13"16,11-2-171-16,12 0-43 16,0 0-21-16,-2-6-33 15,-10 2-11-15,-13-5 0 16,-7-2 1-16,-9-1 8 15,-4 1-2-15,-6 6-22 16,-4 7-8-16,-3 13-20 16,-2 3-7-16,5 11-1 0,-1 2 0 15,6 10 1-15,5 7 1 16,0 0 1-16,5 0 0 16,2-9 1-16,0-7-2 15,0-13-123-15,-1-6-197 16</inkml:trace>
  <inkml:trace contextRef="#ctx0" brushRef="#br0" timeOffset="239139.9055">14847 11266 903 0,'6'-1'424'0,"13"-2"-182"16,8 1-107-16,17 2-93 15,2 1-23-15,0 4-79 16,2 2-126-16</inkml:trace>
  <inkml:trace contextRef="#ctx0" brushRef="#br0" timeOffset="239436.6854">15294 11117 759 0,'-7'-18'349'0,"0"-13"-159"15,9-1-43-15,15 16-59 16,8 5-18-16,11 11-22 0,3 8-4 16,-3 7-18-16,-3 8-9 15,-15 5-9-15,-15-3 3 16,-22 3 0-16,-15 2 1 16,-13 2-1-16,4 1-3 15,11-7-5-15,10-2-1 16,19-7-1-16,6-3 2 15,15 0 2-15,10 1 2 16,10-5-1-16,6 1-1 0,2-5-3 16,-2-1-15-16</inkml:trace>
  <inkml:trace contextRef="#ctx0" brushRef="#br0" timeOffset="239671.0039">15752 11240 1083 0,'6'-4'521'0,"6"-3"-196"15,2-1-146-15,5 6-126 16,-1 0-26-16,1 2-160 0</inkml:trace>
  <inkml:trace contextRef="#ctx0" brushRef="#br0" timeOffset="239952.5941">16054 11099 904 0,'2'-16'422'0,"-1"-21"-176"16,6 4-51-16,-2 11-66 16,-2 4-25-16,2 15-57 15,-5 9-11-15,2 15-26 16,3 11-10-16,3 13 3 15,1 0 2-15,3 7-1 16,3-3-1-16,-3-3-3 16,0-5-12-16,2-11-143 15,-1-2-150-15</inkml:trace>
  <inkml:trace contextRef="#ctx0" brushRef="#br0" timeOffset="240249.4058">16612 11187 584 0,'-6'-13'400'15,"-8"-16"53"-15,1 2-192 16,-8-3-116-16,-1 6-37 16,-8 4-62-16,-6 5-24 15,-3 17-33-15,-2 6-1 0,6 10 3 16,10 8 4-16,14 2 10 15,11 5 2-15,15 4 3 16,8-3 1-16,16-4 3 16,9-2 0-16,1-14 5 15,-4-7 7-15,-8-13 24 16,-10-10 6-16,-22-17 1 16,5 3-22-16,-18-10-154 15,-9-2-227-15</inkml:trace>
  <inkml:trace contextRef="#ctx0" brushRef="#br0" timeOffset="240624.7116">16815 10778 1010 0,'-2'0'446'0,"-1"5"-235"15,3 4-60-15,11 14-84 16,7 8-11-16,11 11-12 16,6 0-11-16,-7-6-15 15,-7-6-4-15,-11-9-3 16,-7-9-1-16,-12-6-64 16,-9-6-48-16,-13-14-109 15,-6-3-74-15</inkml:trace>
  <inkml:trace contextRef="#ctx0" brushRef="#br0" timeOffset="240749.6553">16781 10732 588 0,'9'-6'409'15,"8"-8"-34"-15,9 10-86 16,7 3-30-16,10 6-104 16,1 5-48-16,-2 2-47 0,-2 3-11 15,-4-1-179-15</inkml:trace>
  <inkml:trace contextRef="#ctx0" brushRef="#br0" timeOffset="241343.718">17373 11130 949 0,'6'-8'407'15,"6"-6"-218"-15,9 1-55 0,7 2-52 16,-3 3-8 0,-1 5-19-16,-5 3-6 0,-8 13-18 15,1 4-13-15,-3 6-11 16,-1 2 0-16,6-6 1 15,7 1 1-15,11-11 2 16,10-3 0-16,0-11-5 16,-3-4 1-16,-12-6-12 15,-6-1-48-15,-13 1-151 16,-6 2-195-16</inkml:trace>
  <inkml:trace contextRef="#ctx0" brushRef="#br0" timeOffset="241593.6314">17345 11313 776 0,'7'1'394'16,"16"3"-147"-16,9 1-23 15,10 4-81-15,6-3-27 16,1 0-26-16,2-1-6 0,3 1-32 16,-5-1-16-16,-9-2-19 15,-9 0-5-15,-19-3-76 16,-2-2-147-16</inkml:trace>
  <inkml:trace contextRef="#ctx0" brushRef="#br0" timeOffset="250141.1859">18190 11199 543 0,'0'-1'305'0,"1"-4"-34"16,3 1-23-16,-4 2-46 15,0 1-24-15,18-4-48 16,39-43-19-16,-27 24-26 16,-1-2-11-16,-4-1-14 15,-1-2-5-15,-9 3-10 16,-2 4-5-16,-9 7-11 15,-2 6-12-15,-4 15-18 16,-6 8-7-16,0 15-5 16,-2 2 5-16,7 8 9 15,3 2 2-15,6-3 2 16,7 2 1-16,0-9 1 16,1-4 0-16,-5-9 0 15,0-6 0-15,-7-6-117 0,3-1-87 16</inkml:trace>
  <inkml:trace contextRef="#ctx0" brushRef="#br0" timeOffset="250297.3985">18616 11327 1207 0,'3'-5'572'0,"5"-5"-235"16,-5 6-180-16,-1 4-64 15,-2 3-69-15,-1-3-21 0,1 0-209 16</inkml:trace>
  <inkml:trace contextRef="#ctx0" brushRef="#br0" timeOffset="250734.7962">19078 11061 823 0,'-14'-7'427'0,"-9"1"-149"15,-2 4-139-15,2 4-64 16,1 15-78-16,1 4-15 16,7 10-5-16,4 5 2 0,13 1 9 15,8 0 5-15,12-10 22 16,8-5 13-16,10-14 40 15,8-8 20-15,-3-12 36 16,-3-9 9-16,-19-9 2 16,-8-6-9-16,-18-1-45 15,-11-1-19-15,-16 6-42 16,-6 7-16-16,0 7-56 16,2 8-70-16</inkml:trace>
  <inkml:trace contextRef="#ctx0" brushRef="#br0" timeOffset="251094.5454">19327 11009 847 0,'27'1'406'0,"15"4"-180"16,8-1-77-16,2 1-42 16,-12-5-52-16,-3-4-13 15,-9-1-7-15,-9-1 7 16,-8 0 21-16,-9 1 4 16,-6 2-9-16,1-3-10 0,-7 6-30 15,0 5-10-15,0 7-7 16,1 11-1-16,2 10 0 15,1 3 2-15,5 8-1 16,-4 1 0-16,5 2 1 16,0-2 0-16,0-10 1 15,0-4 0-15,3-10-22 16,-2-8-54-16,2-13-153 16</inkml:trace>
  <inkml:trace contextRef="#ctx0" brushRef="#br0" timeOffset="251266.3792">19431 11199 1137 0,'6'-1'471'0,"15"0"-256"0,9 1-51 16,18 3-48-16,6 1-25 15,-1 0-53-15,1 0-13 16,-8-1-90-16,-4-3-103 15</inkml:trace>
  <inkml:trace contextRef="#ctx0" brushRef="#br0" timeOffset="251688.5783">20048 11243 940 0,'0'0'550'0,"2"0"-81"15,5-1-187-15,-7 1-42 16,0 0-87-16,0 0-34 15,0 0-55-15,0 0-20 16,2-2-26-16,5 1-92 16,7 1-638-16</inkml:trace>
  <inkml:trace contextRef="#ctx0" brushRef="#br0" timeOffset="252048.2352">20397 11307 683 0,'4'-9'443'0,"2"-10"33"16,2-6-190-16,5-7-110 15,-6 0-39-15,1-3-63 0,-3 3-22 16,0 9-32-16,0 6-7 16,-6 6 8-16,-1 9-11 15,-1 10-3-15,-3 3-5 16,6 15-13-16,6 6 8 16,-1 10 2-16,4 9 1 15,-2 5 1-15,-2-1 0 16,-1-6 0-16,3-8 1 15,0-13 10-15,3-5-78 16,4-13-206-16</inkml:trace>
  <inkml:trace contextRef="#ctx0" brushRef="#br0" timeOffset="252376.6515">20923 11220 1069 0,'-8'-13'487'0,"-14"-11"-235"15,-4 4-61-15,-6 11-104 16,-3 4-41-16,-3 10-46 16,3 4-14-16,6 12-9 15,2 4 2-15,12 9 7 16,4 4 5-16,13 2 11 0,8 1 3 15,22-5 10-15,7-3 5 16,10-14 15-16,4-6 16 16,-7-18 26-16,-5-7 6 15,-17-17 6-15,-6-5-11 16,-14-6-28-16,-5-1-10 16,-12 3-30-16,-9 4-10 15,-5 10-75-15,-2 7-91 16</inkml:trace>
  <inkml:trace contextRef="#ctx0" brushRef="#br0" timeOffset="253501.9233">21441 10976 494 0,'0'-5'291'16,"0"-8"-58"-16,-2-3-68 15,-3 0-26-15,0-5-55 16,-5 3-22-16,0 5-35 16,-8 5-17-16,-4 10-18 15,0 4-4-15,0 8-10 16,6 3-1-16,10 1 2 15,4 1 3-15,7-1 10 16,10 1 5-16,6-9 7 16,-3-5 6-16,1-8 16 15,-7-5 6-15,-5-4 14 16,1 0 5-16,-6 1 2 0,-2-1 0 16,1 5-11-16,0 0-16 15,0 7-28-15,6 5-9 16,0 6-10-16,4 6 5 15,5 3 9-15,-2 3 1 16,-3 2 2-16,-2-1 4 16,-12-1 27-16,-7-4 21 15,-11-5 30-15,-5-2 8 0,-7-12-15 16,-3-4-16-16,0-6-30 16,2-2-9-16,11 2-87 15,8 2-85-15</inkml:trace>
  <inkml:trace contextRef="#ctx0" brushRef="#br0" timeOffset="254330.3504">21942 10925 700 0,'-1'0'375'16,"-3"-2"-122"-16,6 10-140 15,1 12-41-15,-1 10-55 16,-2 5 1-16,0 10 2 15,1-7-1-15,1-4-5 16,0-4 0-16,-4-14 4 0,4-1 4 16,-2-11 35-16,5-3 15 15,1-7 4-15,-4-5-2 16,4-8-36-16,-6-8-16 16,0-13-6-16,0-8-2 15,0-7-4-15,0 4-3 16,1 15-7-16,-1 14-5 15,0 20-25-15,4 8 0 16,2 13 2-16,3 8 3 0,10 12 25 16,4-1 1-16,9 1 1 15,3 0 0-15,5-6 0 16,-5-4 1-16,-5-9-1 16,-3-7 23-16,-9-10 32 15,1-4 14-15,-4-9 30 16,-1-5-11-16,-4-10-19 15,-4-8-8-15,-6-8-27 16,-4-2-11-16,-3 0-18 16,-1 9-10-16,2 15-80 15,0 11-64-15,1 18-191 16</inkml:trace>
  <inkml:trace contextRef="#ctx0" brushRef="#br0" timeOffset="254611.7182">21783 11333 665 0,'4'-4'374'0,"18"-2"-14"15,7 3-131-15,19 3-71 16,11 3-18-16,13 7-47 16,11 2-19-16,8 3-24 15,-1-1-12-15,-20-8-19 16,-11-1-5-16,-17-7-83 16,-8-1-77-16</inkml:trace>
  <inkml:trace contextRef="#ctx0" brushRef="#br0" timeOffset="255236.967">21931 11587 909 0,'5'0'398'16,"9"9"-212"-16,2 1-46 15,-2 12-62-15,0 2-22 16,-9 3-23-16,-5 0-5 0,-3-1-10 15,-3-3-2-15,-3-6-4 16,2-3-2-16,7-8 8 16,-5-4 8-16,9-9 2 15,3-7 1-15,-1-9-9 16,9 1-10-16,-3-2-6 16,7 0-4-16,4 9 3 15,-1 3 2-15,1 10 3 16,-4 5 3-16,-3 7-2 15,-5 3 0-15,-4 4 0 16,-4-1-2-16,-3 0-1 16,0-2-2-16,0-5 1 15,-1-2-1-15,2-5 3 16,4-3-1-16,5-9-1 16,4-3-2-16,3-4-3 15,-1-1 0-15,3 2 0 0,3-1-1 16,3 5-3-16,-3 3 0 15,-1 8-2-15,-9 3 0 16,-8 13 2-16,-2 3 2 16,-8 3 5-16,1 6 3 15,1-6 0-15,3-2 0 16,2-4-2-16,7-5 2 16,6-8-146-16</inkml:trace>
  <inkml:trace contextRef="#ctx0" brushRef="#br0" timeOffset="255518.2965">22879 11441 791 0,'0'0'506'0,"-1"1"26"15,0 0-222-15,1-1-129 16,-1 0-43-16,-1 0-53 16,1 0-13-16,0 0-24 0,0 0-7 15,0 0-13-15,1 0-23 16,0 0 34-16</inkml:trace>
  <inkml:trace contextRef="#ctx0" brushRef="#br0" timeOffset="287984.9572">1694 12584 708 0,'-2'-2'343'0,"2"-3"-121"0,3-5-54 16,9-11-61 0,9-9-14-16,12-18-26 15,5-9-7-15,7-13-6 16,-4-1 0-16,-11 0 4 0,-9 6 5 16,-12 21 30-16,-6 8 8 15,-3 19 0-15,-4 8-11 16,-2 11-56-16,2 6-23 15,4 18-22-15,7 11-4 16,16 16 12-16,7 6-5 16,5 12 4-16,5-1 2 0,-5-4-3 15,-4-7 7-15,-3-16 0 16,-6-10-13-16,-8-15-103 16,-4-4-68-16,-7-12-267 15</inkml:trace>
  <inkml:trace contextRef="#ctx0" brushRef="#br0" timeOffset="288143.654">1843 12331 791 0,'0'1'427'16,"1"0"-113"-16,21 1-167 16,8-1-55-16,18 2-56 15,3 1-4-15,2 3-17 16,-6-1-38-16,-15 1-304 15</inkml:trace>
  <inkml:trace contextRef="#ctx0" brushRef="#br0" timeOffset="288266.3926">1776 12280 670 0,'-6'-2'416'0,"-7"-4"-26"15,19 7-294-15,9 6-46 0,16 7-64 16,15 3 19-16,17 5-255 15</inkml:trace>
  <inkml:trace contextRef="#ctx0" brushRef="#br0" timeOffset="288560.1842">2373 12536 974 0,'14'3'437'0,"22"1"-218"16,4-1-66-16,-6-2-84 15,6-1-27-15,-6-7-23 16,-6 0-1-16,-9-8 6 16,-9 1 6-16,-14-6 4 15,-5-1-2-15,-19-3-12 0,-4 3-10 16,-11 12-12-16,0 11-2 16,5 15 0-16,4 4 0 15,16 7 2-15,10 2-3 16,12 0 1-16,9 2 1 15,11-1 3 1,-1-6 0-16,-1-2 7 0,15 2-63 16</inkml:trace>
  <inkml:trace contextRef="#ctx0" brushRef="#br0" timeOffset="288844.2324">3085 12489 514 0,'-7'8'393'16,"-3"11"64"-16,-7-1-150 0,-7 4-154 15,1-6-43-15,-10-8-56 16,3-6-18-16,-7-10-22 16,1 0-12-16,2-7-11 15,6 0-5-15,13 3 6 16,7-3-4-16,8 3-4 15,7 5 4-15,13 5 9 0,8 8 13 16,14 10 27 0,1 6 6-16,-4 4 2 0,-2 0-6 15,-8-2-8-15,2-3-108 16</inkml:trace>
  <inkml:trace contextRef="#ctx0" brushRef="#br0" timeOffset="289249.3115">4071 12106 994 0,'-3'0'458'16,"-3"4"-182"-16,2 25-178 0,0 9-47 16,3 33-21-16,1 10 3 15,0 5-12-15,1-3-4 16,3-16-4-16,2-12-2 16,8-22-100-16,2-8-129 15</inkml:trace>
  <inkml:trace contextRef="#ctx0" brushRef="#br0" timeOffset="289400.1616">4070 12140 964 0,'1'-7'443'16,"9"-4"-215"-16,10 3-87 16,19 7-112-16,20 0-14 15,25 1-5-15,6 1-3 16,1-1 21-16,-3 2-97 0</inkml:trace>
  <inkml:trace contextRef="#ctx0" brushRef="#br0" timeOffset="289609.5139">4083 12624 752 0,'1'7'346'0,"11"3"-118"16,14 1-49-16,26-7-41 15,9 0-15-15,8-6-51 16,1 0-22-16,-10 0-17 0,-8-2-84 16</inkml:trace>
  <inkml:trace contextRef="#ctx0" brushRef="#br0" timeOffset="289789.4201">4130 12384 882 0,'6'0'405'15,"16"4"-153"-15,3 1-97 0,28 7-78 16,8 1-7-16,6-3-40 15,1 4-31-15</inkml:trace>
  <inkml:trace contextRef="#ctx0" brushRef="#br0" timeOffset="290297.652">4589 12611 795 0,'-7'7'391'16,"-1"6"-140"-16,1 8-126 0,-1 4-33 15,7 0-42-15,-1 0-12 16,2-10-18-16,2-5-7 15,0-6 4-15,0-4 33 0,-2-6 10 16,0-8 3 0,4-7-8-16,-3-3-34 0,8 1-11 15,-3 1-3-15,-2 6-3 16,3 5-1-16,-4 7-8 16,0 4-2-16,-3 9 3 15,-1 5 0-15,1 4 7 16,0 4 0-16,8-6-3 15,7-3 0-15,6-7 2 16,1-5 0-16,1-5 3 16,-6-8 0-16,-1-6 3 15,-3-1 1-15,-4-2-2 0,0 1 1 16,-5 8-4 0,-1 1-4-16,1 11-5 15,-2 3 0-15,1 11 1 0,-1 3 3 16,1 7 4-1,2 1 0-15,2-3-118 16,3-1-119-16</inkml:trace>
  <inkml:trace contextRef="#ctx0" brushRef="#br0" timeOffset="290477.8595">4942 12622 800 0,'0'0'428'15,"1"0"-139"-15,0 2-71 16,-1-2-108-16,0 0-42 0,1 18-19 16,4 33-11-16,-3-29-20 15,5-1-7-15,-1-9-89 16,5-1-97-16</inkml:trace>
  <inkml:trace contextRef="#ctx0" brushRef="#br0" timeOffset="290626.4971">5079 12614 617 0,'-1'-3'427'0,"-1"2"8"16,0 1-127-16,1 0-157 0,1 0-64 15,0 10-70-15,5 14-3 16,13 30-6 0,-6-29-2-16,1-3-65 0,-2-6-95 15</inkml:trace>
  <inkml:trace contextRef="#ctx0" brushRef="#br0" timeOffset="290821.7584">5012 12669 1122 0,'1'2'434'15,"4"4"-292"-15,6 0-64 16,10 4-37-16,2-2-7 0,3-2-34 16,4 1-85-16</inkml:trace>
  <inkml:trace contextRef="#ctx0" brushRef="#br0" timeOffset="290993.7327">5271 12625 1167 0,'5'2'513'16,"4"3"-222"-16,15 9-179 0,11 7-32 15,4 4-28-15,-5 3-14 16,-13-2-23 0,-6-5-3-16,-3-6-151 15,3-2-114-15</inkml:trace>
  <inkml:trace contextRef="#ctx0" brushRef="#br0" timeOffset="291137.7207">5541 12653 917 0,'-8'-1'503'15,"-10"-1"-120"-15,-1 6-91 16,-4 4-148-16,5 7-50 16,-7 5-57-16,0 0-15 15,4 3-41-15,-1-5-84 16</inkml:trace>
  <inkml:trace contextRef="#ctx0" brushRef="#br0" timeOffset="291544.6671">5916 12376 1039 0,'9'-2'426'16,"20"2"-256"-16,13 0-43 15,17 4-52-15,6 2-24 16,-5-1-33-16,-5-2-7 15,-17-2-54-15,-6 0-66 0,-13-3-315 16</inkml:trace>
  <inkml:trace contextRef="#ctx0" brushRef="#br0" timeOffset="291749.3292">5939 12570 784 0,'16'3'438'15,"12"3"-113"-15,13-5-76 16,10 1-54-16,3-2-79 16,-2 4-37-16,-11-2-46 15,-7 0-7-15,-19-3-315 0</inkml:trace>
  <inkml:trace contextRef="#ctx0" brushRef="#br0" timeOffset="294070.485">6944 12370 825 0,'2'-14'434'0,"3"-10"-132"15,15-9-99-15,-2-8-38 16,2-2-57-16,-4 1-22 16,-9 5-38-16,-4 6-9 0,-3 12-18 15,-3 1-9-15,-3 11-7 16,-1 6-4-16,1 10-11 15,-4 10-3-15,6 15 0 16,7 10 4-16,12 9 6 16,11 5-21-16,10-2-194 0,-6-4-299 15</inkml:trace>
  <inkml:trace contextRef="#ctx0" brushRef="#br0" timeOffset="294254.1435">6785 12548 1047 0,'1'-2'423'0,"18"-2"-259"15,11 3-61-15,29 3-52 0,16 2-6 16,15-1-15-16,9-1-7 16,-9 2-8-16,-8-1 29 15,-18 1-220 1</inkml:trace>
  <inkml:trace contextRef="#ctx0" brushRef="#br0" timeOffset="294572.2495">7044 12738 853 0,'-8'-7'405'0,"-3"-10"-174"15,10-2-70-15,18 3-79 16,12 0-24-16,12 8-19 16,4 6-6-16,1 9-12 15,-6 8-6-15,-20 8 6 16,-15 2 1-16,-30 7 3 16,-16 2-2-16,-13 2-10 15,0 0-5-15,8-8-5 0,12-7-2 16,17-8-2-16,7-4-6 15,14-2-2-15,10-3 0 16,18 1 4-16,13 2 4 16,12-3 1-16,3 1 2 15,-3-2-102-15</inkml:trace>
  <inkml:trace contextRef="#ctx0" brushRef="#br0" timeOffset="294878.2308">7586 12199 924 0,'-1'0'428'0,"1"4"-208"15,1 8-81-15,7 22-116 16,2 8-8-16,2 21 3 16,2 4 0-16,-7-2-2 15,-4-8 1-15,-4-13-1 0,-5-6-1 16,4-14-43 0,-1-3-51-16,5-15-151 15,8-6-126-15</inkml:trace>
  <inkml:trace contextRef="#ctx0" brushRef="#br0" timeOffset="295057.7786">7862 12486 596 0,'-9'3'345'15,"-6"0"-53"-15,-13 11-112 0,-1 6-36 16,-1 0-57 0,2-2-28-16,15-5-41 15,4-3-7-15,13-2-6 16,9 2 4-16,14 0 14 0,7 0 1 15,6-3 1-15,-1-2-2 16,4-2-50-16,0-2-99 16</inkml:trace>
  <inkml:trace contextRef="#ctx0" brushRef="#br0" timeOffset="295451.5271">8300 12340 884 0,'0'0'404'15,"-2"3"-180"-15,-5 20-130 16,-5 8-53-16,-4 14-19 16,-4 4-1-16,2-3-3 15,2-4-2-15,4-13-5 16,6-5-3-16,5-11-1 15,4-6 5-15,4-12 8 16,1-5 2-16,2-17-1 16,3-3-4-16,2-15-6 15,0-7 0-15,1-12-1 0,0-3-4 16,-5 14-8 0,3 11-5-16,-6 27 4 15,-3 12 1-15,-2 18 5 0,0 13 2 16,4 18-2-16,5 7 1 15,13 5-2-15,-1-6 2 16,3-6 0-16,2-6 0 16,-6-10 2-16,2-2-51 15,-4-8-168-15</inkml:trace>
  <inkml:trace contextRef="#ctx0" brushRef="#br0" timeOffset="295628.7922">8250 12483 991 0,'18'-1'396'16,"9"-1"-240"-16,17 2-116 16,6 0-7-16,5 2 27 15,1 2-136-15</inkml:trace>
  <inkml:trace contextRef="#ctx0" brushRef="#br0" timeOffset="295900.8404">8574 12023 711 0,'9'-9'390'0,"6"-5"-96"15,17 6-127-15,7 8-31 16,7 11-59-16,-3 0-22 16,-18 7-12-16,-11-4 5 0,-22 5 13 15,-12 0 0-15,-11 4-6 16,-1 3-12-16,6-7-29 16,11-1-7-16,22-4-5 15,14-4-2-15,22-2-2 16,6-1 28-16,17-1-180 15</inkml:trace>
  <inkml:trace contextRef="#ctx0" brushRef="#br0" timeOffset="296257.3616">9139 12512 725 0,'5'-3'374'0,"13"-1"-82"15,11 2-131-15,17 2-75 16,4 3-23-16,7 3-32 16,2 3-14-16,-5 3 27 15,-1-6-108-15</inkml:trace>
  <inkml:trace contextRef="#ctx0" brushRef="#br0" timeOffset="296405.3493">9200 12609 674 0,'12'5'372'0,"7"5"-55"15,18 0-157 1,4-2-24-16,13 2-53 15,5-5-21-15</inkml:trace>
  <inkml:trace contextRef="#ctx0" brushRef="#br0" timeOffset="296959.0243">10148 12473 315 0,'7'-10'246'0,"4"-22"61"16,1-3-57-16,-4-10-52 15,-3-3-20-15,-5 5-37 16,-2 1-17-16,-6 12-22 16,-1 7-9-16,-4 13-22 0,0 6-18 15,-2 11-32-15,2 7-15 16,9 18-13-1,4 9 0-15,12 12 4 16,6 3 3-16,8 3 1 0,0-1 2 16,0-9-105-1,-7-5-114-15</inkml:trace>
  <inkml:trace contextRef="#ctx0" brushRef="#br0" timeOffset="297128.7853">9845 12672 871 0,'14'-1'365'0,"28"-6"-202"0,20 3-62 0,35 4-18 15,5 2-16-15,-3 6-17 16,-3 2-11-16,-24 3-23 31,-6 1-52-31,-19 1-237 0</inkml:trace>
  <inkml:trace contextRef="#ctx0" brushRef="#br0" timeOffset="297429.6674">9999 12961 801 0,'-3'-7'387'16,"3"-12"-132"-16,10 2-74 0,19-4-68 15,9 4-21-15,10 13-36 16,-4 6-14-16,-10 16-20 16,-8 6-5-16,-22 13 3 15,-11-1 1-15,-27-2-3 16,-11 3-4-16,-11-11-11 16,4-1-3-16,17-10-14 15,12-7-11-15,23-7-7 16,13-1 1-16,20-6 11 15,12 1 9-15,13 2 8 16,4 3 2-16,-6 4-37 0,-5-1-117 16</inkml:trace>
  <inkml:trace contextRef="#ctx0" brushRef="#br0" timeOffset="297678.6971">10710 12657 1320 0,'3'1'608'15,"1"1"-264"-15,1 1-199 16,-5-3-35-16,0 0-53 15,0 0-6-15,0 0 4 16,0 0-88-16</inkml:trace>
  <inkml:trace contextRef="#ctx0" brushRef="#br0" timeOffset="298432.9596">11051 12552 777 0,'4'-3'356'0,"10"-4"-138"16,4-7-37-16,10-8-53 16,0-2-21-16,-3-8-41 0,-2-3-14 15,-9-2-10-15,-4 0-1 16,-3 11-7-16,-2 9-7 16,-6 11-15-16,-3 10-10 15,-5 22-10 1,-8 6-1-16,9 28-2 0,3 6 5 15,5-4 5-15,7 0 1 16,3-19 2 0,2-6 28-16,8-9-228 0</inkml:trace>
  <inkml:trace contextRef="#ctx0" brushRef="#br0" timeOffset="298606.6349">11458 12683 1074 0,'-4'-1'523'0,"-2"2"-180"16,3-1-137-16,3 0-123 15,0 0-33-15,0 0-57 16,0 0-103 0</inkml:trace>
  <inkml:trace contextRef="#ctx0" brushRef="#br0" timeOffset="298904.72">11764 12446 791 0,'-21'-3'383'31,"-14"-1"-134"-31,-2 9-135 0,6 10-41 16,10 9-42-1,8 4-13-15,20 4-18 16,9 2 0-16,15-7 1 16,7-4 2-16,7-9 4 15,2-10 3-15,0-12 35 16,-5-6 23-16,-12-12 19 16,-10-1 7-16,-20-7-27 15,-11-4-22-15,-24-2-23 16,-2 2-14-16,0 10-97 15,8 11-105-15</inkml:trace>
  <inkml:trace contextRef="#ctx0" brushRef="#br0" timeOffset="299202.0954">11921 12305 992 0,'9'-3'442'0,"4"0"-184"0,25 6-173 16,10 3-46-16,12 3-11 16,3-1-5-16,-13-3-8 15,-9-5-2-15,-16 0 1 16,-4 0 0-16,-14-1 7 16,-7 1-1-16,-10 1-3 15,-3 6-4-15,0 8-11 16,-1 6-1-16,11 13-1 15,1 4 0-15,2 5 0 16,9 3 0-16,1-9 1 16,-1-6 0-16,7-6-50 15,-8-10-82-15</inkml:trace>
  <inkml:trace contextRef="#ctx0" brushRef="#br0" timeOffset="299344.2465">12131 12511 1076 0,'9'1'435'16,"15"3"-278"-16,7 1-54 15,6 5-51-15,6-1-17 16,-4-1-35-16,0-4-94 16</inkml:trace>
  <inkml:trace contextRef="#ctx0" brushRef="#br0" timeOffset="299485.3284">12630 12584 829 0,'-3'-3'492'0,"3"2"-34"16,3-2-254-16,-3 1-140 16,0 1-74-16,6 0-313 15</inkml:trace>
  <inkml:trace contextRef="#ctx0" brushRef="#br0" timeOffset="299768.8399">12779 12519 560 0,'12'-14'345'0,"8"-8"-34"15,7-4-95-15,-3-3-36 16,-5 1-48-16,-3 4-19 15,-9 8-7-15,-1 4 0 16,-6 9-12-16,-2 3-19 0,-2 5-43 16,3-5-18-16,0 0-12 15,0 0 0 1,1 24 0-16,6 37-1 16,1-20 1-16,4 0 0 0,4 0-1 15,4-2 1-15,2-2-71 16,-1-3-67-16</inkml:trace>
  <inkml:trace contextRef="#ctx0" brushRef="#br0" timeOffset="300050.5234">13390 12468 788 0,'-16'-17'382'0,"-21"-16"-133"0,1-1-46 16,1 11-83-16,0 8-29 16,0 14-50-16,-2 6-17 15,0 12-11-15,4 7-1 16,11 8 1-16,10 8 1 16,19-4-1-16,16-1 3 15,20-5 31-15,1-12 5 0,15-7 7 16,2-9-3-16,-8-11-28 15,-2-8-3-15,-19-10-25 16,-9-2-67 0</inkml:trace>
  <inkml:trace contextRef="#ctx0" brushRef="#br0" timeOffset="300506.8965">13642 12107 692 0,'-4'-12'395'0,"-6"-11"-82"15,1 4-127-15,-7 1-49 16,-6 9-74-16,-3 3-28 16,-1 8-31-16,2 5-4 0,5 7-2 15,6 0 1-15,11 0 0 16,5-2 1-16,12-4 2 16,3-2 3-16,3-5 5 15,2 3 0-15,-3-5 2 16,-2-5 2-16,-3 3 13 15,0 0 1-15,1 5-3 16,4 11-3-16,1 4-15 16,-6 2-3-16,-6 5 0 15,-9-3 1-15,-7 2 4 16,-8 0 1-16,-9-5 1 16,-4-3 11-16,-7-9-122 15,1-6-134-15</inkml:trace>
  <inkml:trace contextRef="#ctx0" brushRef="#br0" timeOffset="300722.9189">13992 12549 973 0,'2'5'480'16,"0"-2"-161"-16,0 4-73 0,0-7-100 15,-2-1-43 1,0 0 381-16</inkml:trace>
  <inkml:trace contextRef="#ctx0" brushRef="#br0" timeOffset="301482.9868">14702 12356 997 0,'-13'-4'458'16,"-17"-7"-208"-16,-1 7-60 15,-1 8-101-15,-1 9-37 16,8 16-46-16,3 8-6 0,15 6-3 16,9 4-1-16,20-11-2 15,8-5-1-15,20-9 2 16,6-10 3-16,2-12 7 15,-3-9 5-15,-17-14 48 16,-12-2 13-16,-27-11 9 16,-15-2 1-16,-25-6-48 15,-10-1-13-15,1 9-16 16,9 10 5-16,22 12-184 16,7 8-165-16</inkml:trace>
  <inkml:trace contextRef="#ctx0" brushRef="#br0" timeOffset="301720.25">14970 12675 1176 0,'-1'0'602'0,"-2"-3"-185"16,2 3-145-16,-1 0-172 15,2-1-49-15,0 1-154 16,0-1-61-16</inkml:trace>
  <inkml:trace contextRef="#ctx0" brushRef="#br0" timeOffset="302066.4338">15173 12331 938 0,'4'-13'455'16,"5"-12"-147"-16,11 3-87 0,11 11-86 16,4 5-29-1,9 15-52-15,-1 10-25 0,-11 9-20 16,-8 8-2-16,-26 2 4 16,-13 2 0-16,-18-1 0 15,-4-4-3-15,13-4-6 16,5-6-2-16,26-9-3 15,15-4-1-15,19-8-1 16,11 0 2-16,9-1 22 16,-3 1-86-16</inkml:trace>
  <inkml:trace contextRef="#ctx0" brushRef="#br0" timeOffset="302443.9324">14462 12117 930 0,'-34'7'377'15,"-38"12"-228"-15,13 12-44 0,23 27-47 16,17 11-16-16,29 20-30 15,13 4-3-15,19-7-1 16,11-8 0-16,16-19 1 16,5-9-10-16</inkml:trace>
  <inkml:trace contextRef="#ctx0" brushRef="#br0" timeOffset="302868.9086">15558 12151 703 0,'5'-1'396'0,"10"3"-71"0,9 16-114 15,10 29-86-15,8 19-29 16,2 26-18-16,-8 0-9 16,-22-5-16-16,-17-9-5 15,-23-19-10-15,-10-7-5 16,-1-14-12-16,4-11-11 16,3-19-120-16,3-9-97 0</inkml:trace>
  <inkml:trace contextRef="#ctx0" brushRef="#br0" timeOffset="303262.9124">15705 12050 698 0,'7'-4'333'15,"5"-4"-95"1,8-2-51-16,14 4-47 15,1-1-20-15,2 8-52 0,-7 5-23 0,-19 4-17 16,-12 8-3-16,-22 5-5 16,-7 0 0-16,-1-1-9 15,6-4-5-15,21-3-4 16,15-2 1-16,20-5 12 16,14 1 3-1,12-3 4 1,-1-3-1-16,-2 4-105 15</inkml:trace>
  <inkml:trace contextRef="#ctx0" brushRef="#br0" timeOffset="303781.0672">16289 12472 671 0,'12'-1'371'16,"22"-2"-75"-16,12 1-60 16,12 2-99-16,0-2-42 15,-8 3-54-15,-6 2-18 16,-11 6-4-16,-7 0-65 15,-13-1-183-15</inkml:trace>
  <inkml:trace contextRef="#ctx0" brushRef="#br0" timeOffset="304001.6184">16287 12559 736 0,'14'5'384'0,"27"1"-96"15,12 1-35-15,12 0-69 16,-2-4-38-16,-5 5-61 16,-12-4-28-16,-16-4-33 15,-1 3-3-15,-18-5-365 0</inkml:trace>
  <inkml:trace contextRef="#ctx0" brushRef="#br0" timeOffset="309436.8479">16368 12285 510 0,'-4'-12'336'0,"-3"-9"-25"16,0-6-103-16,5 2-28 16,2 3-54-16,3 4-20 15,9 13-67-15,2 2-24 0,11 16-31 16,6 8-10-16,11 5 22 16,4 3 4-16,-1-7 3 15,-4-7 1-15,-1-9 0 16,-7-8 32-16,-5-12 38 15,-3-2 15-15,-20-9 12 16,-9 2-32-16,-14 1-90 16,-1 9-95-16</inkml:trace>
  <inkml:trace contextRef="#ctx0" brushRef="#br0" timeOffset="310080.2474">17206 12401 791 0,'-19'-15'403'0,"-12"-10"-141"15,18-5-123-15,10 0-47 16,18 2-57-16,6 3-7 15,12 7 4-15,3 0 3 16,4 11 5-16,3 7-5 16,0 13-14-16,-5 6-4 15,-20 9-1-15,-13 7 2 16,-32 10 3-16,-12 7-1 0,-11 3-8 16,1-4-5-16,12-12-5 15,7-8-1-15,14-18 0 16,3-4 0-16,13-5-5 15,6-4 0-15,15-3 2 16,9 2 1-16,9-1 7 16,8 2-1-16,0 3 24 15,-3-2-89-15</inkml:trace>
  <inkml:trace contextRef="#ctx0" brushRef="#br0" timeOffset="310234.0154">17653 12629 1378 0,'-1'0'648'0,"1"-2"-261"15,0 0-226-15,0 1-67 16,0 0-82-16,0 0-100 16</inkml:trace>
  <inkml:trace contextRef="#ctx0" brushRef="#br0" timeOffset="310757.2015">17879 12481 432 0,'0'6'286'15,"2"-4"63"-15,4-1-57 0,-6-2-49 16,7-5-23 0,17-17-74-16,28-44-32 0,-36 25-37 15,2-2-12-15,-9 0-26 16,0 5-11-16,-7 11-11 15,-1 6-6-15,-1 18-9 16,0 6-3-16,-3 14-3 16,0 14-1-16,-2 16 3 15,3 12 2-15,10 8 0 16,-4-4 0-16,10-5 2 16,0-8-13-16,-7-16-142 15,6-5-116-15</inkml:trace>
  <inkml:trace contextRef="#ctx0" brushRef="#br0" timeOffset="310993.573">18276 12241 1082 0,'-2'0'486'0,"-2"4"-259"15,0 3-95-15,-4 5-107 16,-1 9-20-16,0 3-1 15,1 4-1-15,9 2-1 16,4 0-2-16,8-7 0 16,8-4 3-16,11-1 4 15,6-7 3 1,6-5 1-16,-2-1 6 16,-11-12-129-16,-9-5-160 15</inkml:trace>
  <inkml:trace contextRef="#ctx0" brushRef="#br0" timeOffset="311150.6406">18481 12253 510 0,'-1'-4'392'0,"-5"0"54"16,1 2-148-1,1 14-139-15,-1 5-40 0,4 12-26 0,4 8 7 16,4 8-5-16,-1 1-10 16,1-8-33-16,-4-8-15 15,7-9-16 1,5-3-44-16,2 1-267 0</inkml:trace>
  <inkml:trace contextRef="#ctx0" brushRef="#br0" timeOffset="311341.7767">18942 12430 1198 0,'-1'0'645'31,"1"-2"-112"-31,-1 1-324 0,1 0-77 0,0-1-72 16,0 1-26-16,0 0-165 15,1 0-265-15</inkml:trace>
  <inkml:trace contextRef="#ctx0" brushRef="#br0" timeOffset="311794.603">19247 12592 969 0,'6'-10'469'16,"8"-2"-188"-16,7-11-102 15,3-2-31-15,5-6-45 16,-5-6-16-1,-3-6-29-15,-8-7-8 0,-4 9-18 16,-5 3-8 0,-4 20-8-16,3 11-8 0,-8 12-10 15,-1 8-1-15,-1 11-2 16,3 8 1 0,3 13 4-16,1 6 2 0,3-3-1 0,2-2 2 31,4-8-1-31,1-4 0 15,9-7-72-15,-4-5-83 16,3-9-410-16</inkml:trace>
  <inkml:trace contextRef="#ctx0" brushRef="#br0" timeOffset="312081.991">19870 12384 1097 0,'-13'-17'490'0,"-12"-19"-243"16,-4 5-49-16,-5 11-95 16,-1 7-34-16,-4 14-40 15,-4 6-22-15,6 17-13 16,8 10-3-16,9 9-1 16,4 4 1-16,16 1 0 15,5-7 3-15,20-6 6 16,13-8 6-16,8-13 11 15,6-3 8-15,-1-13 32 0,-1-2 10 16,-10-10 9-16,-9-6-4 16,-16-13-31-16,-4-5-30 15,-18-12-148-15,-6 2-87 16</inkml:trace>
  <inkml:trace contextRef="#ctx0" brushRef="#br0" timeOffset="312421.8216">19937 12005 730 0,'8'-4'398'0,"13"2"-51"16,5 0-107-16,13 2-68 15,3-1-32-15,-4-3-59 16,-5-3-23-16,-8 1-26 16,-8-3-4-16,-7 3-4 15,-4 2 4-15,-6-2 1 16,-2 6-5-16,-6 6-9 16,1 7-11-16,1 8-8 15,4 5 0-15,6 6 0 16,6 0 1-16,5 4 2 0,1-1 1 15,-1-3-24-15,-3-3-55 16,-4-6-136-16,-4-6-161 16</inkml:trace>
  <inkml:trace contextRef="#ctx0" brushRef="#br0" timeOffset="312579.0493">20006 12112 795 0,'-1'-3'477'0,"10"-1"-44"15,6 2-120-15,22 3-133 16,10 1-39-16,7-1-57 16,5-1-27-16,-9-2-23 15,-3 2-46-15</inkml:trace>
  <inkml:trace contextRef="#ctx0" brushRef="#br0" timeOffset="313081.2328">20916 12169 803 0,'5'0'353'0,"20"2"-151"0,13 7-26 15,30 0 8-15,17 2-15 16,13-3-47-16,-8-6-23 16,-21-4-46-16,-10-2-19 15,-33-4-65 1,-4 2-64-16</inkml:trace>
  <inkml:trace contextRef="#ctx0" brushRef="#br0" timeOffset="313412.5556">21232 12264 308 0,'-2'0'260'0,"-1"0"69"16,1 0-61-16,0 0-94 15,1 0-32-15,0 6-51 16,3 24-11-16,10 48-5 16,-3-19-10-16,-1 6-11 15,-2-2 0-15,-7-5 7 0,-7-6 2 16,-12-9 4-16,-7-5-4 16,-22-11-16-16,-5-9-6 15,-7-15-13-15,1-9-8 16,8-11-14-16,9 1-41 15,17 4-121-15</inkml:trace>
  <inkml:trace contextRef="#ctx0" brushRef="#br0" timeOffset="326559.7161">1586 13406 823 0,'-3'-10'410'0,"-1"-5"-145"0,2 5-82 15,4 15-111-15,1 11-37 0,-1 14-37 16,1 9 5-16,-3 8 18 16,3 2 4-16,-4-2 1 15,3-1-1-15,-2-1-4 0,-4-7-8 16,6-2-3-16,-1-5-1 15,4-10 14-15,3-4-61 16,0-9-277-16</inkml:trace>
  <inkml:trace contextRef="#ctx0" brushRef="#br0" timeOffset="327047.9074">1528 13438 783 0,'1'-12'401'0,"2"-6"-134"16,7-3-107-16,5 2-32 0,12 2-44 15,10 2-14 1,16 6-17-16,5 3-9 0,2 8-20 0,-7 3-4 16,-14 8-12-16,-8 3-4 15,-22 5 0 1,-9 3 0-16,-20 4 2 0,-13 2-1 16,-8-5 0-1,-1-4-1 1,10-12 0-16,10-3 0 15,18-4-15-15,7-2-3 0,18 5-3 16,16-1-1-16,19 7 13 16,1 6 1-16,3 3 1 15,-15 6 2-15,-29-5 1 16,-7 1 3-16,-21 0 3 16,-14-5 3-16,-16 0 2 15,-9-5-1-15,-14-11 2 16,10-2-2-16,15-5-28 15,10-1-38-15,21 5-143 16,9 2-147-16</inkml:trace>
  <inkml:trace contextRef="#ctx0" brushRef="#br0" timeOffset="327526.6499">2057 13121 762 0,'6'0'352'0,"16"10"-131"0,17 11-68 16,24 28-45-16,11 17-5 15,-1 29-28-15,-13 5-17 16,-36-1-21-16,-23-3-10 16,-31-15-1-16,-26-4 2 15,-17-11 23-15,1-10 22 16,4-20 10 0,15-9-1-16,19-13-30 0,2-3-26 15,12-7-19-15,4-4 3 16,9 3-126-16,7-2-35 15</inkml:trace>
  <inkml:trace contextRef="#ctx0" brushRef="#br0" timeOffset="424832.8491">3446 13339 545 0,'-7'-3'338'0,"-8"-1"-32"15,-12-1-101-15,-11 1-33 16,-17 1-56-16,-4 1-22 16,-12 3-49-16,5 4-13 15,7 0-19-15,7 5-11 0,14 4-10 16,5 2-7-1,21 3-26-15,8 4-10 16,21 0-6-16,18 3 3 0,12-1 23 16,8-2 14-16,-6 6 17 15,-13 0 5-15,-26 3 9 16,-17 3 1-16,-24 2-2 16,-7-1-1-16,-6-2-2 15,3-2 1-15,9-6 0 16,4-5-1-16,22-3 13 15,10-4 6-15,22-4 9 0,9-1 2 16,20-1-13 0,6-3-7-16,8 1 0 0,2-1-61 15,-9-2-300-15</inkml:trace>
  <inkml:trace contextRef="#ctx0" brushRef="#br0" timeOffset="425400.2573">3399 13671 600 0,'12'-5'356'0,"4"-2"-9"0,16 3-208 16,6 0-42-16,8 3-39 16,4 1-18-16,-4 0-18 15,-4-1-3-15,-12 1-4 16,-7 0-33-16,-18 0-56 15,-6 1-29-15,-16-1-12 16,-5-1 31-16,-5 1 52 16,1 1 30-16,8 1 28 0,7 2 14 15,7 4 21 1,4 6 3-16,5 4-10 0,3 6-9 16,0 5-14-16,-2 1-4 15,-3 2-6-15,-1-5-3 16,0-4-4-16,4-3-1 15,4-14-1-15,3-6 0 16,6-11-5 0,2-10-4-16,6-9-4 15,0 0-4-15,3 4 0 16,1 5-1-16,-1 13 0 16,-2 8-1-16,-11 11 11 15,-6 9 8-15,-14 5 10 0,2 3 5 16,-5-4-5-16,2-4-4 15,4-7-5 1,-1-4 0-16,6-10 6 16,8-7-2-16,3-9-2 0,4-6-4 0,2-1-13 15,1 3-3-15,0 10-2 16,-1 5-2-16,-6 13 16 16,-3 10 11-1,-7 9 14-15,-4 5 5 16,3-1-8-16,5-4-29 0</inkml:trace>
  <inkml:trace contextRef="#ctx0" brushRef="#br0" timeOffset="425898.8091">4781 13724 743 0,'-17'10'367'0,"-15"10"-107"0,6 9-123 0,16 3-86 16,10 1-20-16,22-4-22 16,8-10 4-16,17-11 23 15,3-13 7-15,-3-15 12 16,-4-6 0-16,-13-16-8 15,-6 0-2-15,-12-8-5 16,-7-4-6-16,-22-5-24 16,-12 0-6-16,-18 9-17 15,-9 6-5-15,-1 27 2 16,1 10-2-16,15 19-15 16,12 13-8-16,28 3-1 15,14 8 3-15,33-1 17 16,13-1 14-16,18-3 16 0,1-5-75 15</inkml:trace>
  <inkml:trace contextRef="#ctx0" brushRef="#br0" timeOffset="426258.2726">5388 13619 779 0,'-13'-8'396'0,"-5"-3"-131"16,-4 8-129-16,1 4-39 16,4 11-72-16,0-1-25 0,14 8-19 15,5-1 0 1,14 2 10-16,6-2 5 16,4-3 7-16,-4-5 1 0,-7-4-28 15,-5-1-6 1,-9-5-5-16,-4 0-1 0,-16 0 26 15,-8 0 6-15,-7 6 21 16,2 3 14-16,10 2 10 0,7 5 3 16,14 4-10-1,7-3-3-15,11 3 0 0,7-5 0 16,8-5-3-16,-2-2-6 16,-1-5 3-1,-3-4-46-15,-14-8-308 0</inkml:trace>
  <inkml:trace contextRef="#ctx0" brushRef="#br0" timeOffset="426374.3207">5248 13513 713 0,'1'0'284'0,"11"4"-171"0,6 2-135 15</inkml:trace>
  <inkml:trace contextRef="#ctx0" brushRef="#br0" timeOffset="426629.3137">5657 13621 1127 0,'-6'-2'476'0,"-9"0"-297"0,2 2-68 15,4 9-99 1,-1 6-23-16,5 12-13 15,2 5 2-15,9 3 10 16,6 1 4-16,8-8 8 16,2-5 2-16,-4-9 14 15,-5-8 17-15,-11-7 21 0,-9-4 2 0,-14-7-10 16,-8-4-15-16,-1-3-101 31,6 3-119-31</inkml:trace>
  <inkml:trace contextRef="#ctx0" brushRef="#br0" timeOffset="426905.7557">5825 13700 1031 0,'11'0'509'0,"12"0"-179"16,-8 8-182-16,-3 3-42 15,-8 6-68-15,1 3-15 16,-5 2-11-16,-1-4-2 15,2-4-2-15,0-1-2 16,5-10-3-16,5-3-2 16,0-9 0-16,1-5 0 0,2-2 0 15,1-1 0-15,7 5-3 16,1 3-4-16,3 9 3 16,-3 5 2-16,-8 11 15 15,-6 5 13-15,-8 6 10 16,0 4-2-16,1 1 9 15,4-6-86-15</inkml:trace>
  <inkml:trace contextRef="#ctx0" brushRef="#br0" timeOffset="427312.821">6926 13623 994 0,'-4'3'409'0,"3"8"-233"16,1 9-81-16,2 19-64 15,4 6 1-15,0 6-14 16,1 2-4-16,3-9-39 16,7-3-112-16</inkml:trace>
  <inkml:trace contextRef="#ctx0" brushRef="#br0" timeOffset="427616.8894">7349 13706 822 0,'-7'-11'432'0,"-1"-6"-118"16,-5 3-168-16,-1 3-55 16,-4 11-78-16,-8 8-25 0,3 12-24 15,4 8 0-15,8 5 8 16,13 3 7-16,14-1 9 15,6-3 4-15,8-8 15 16,-3-8 12-16,-7-10 28 16,-8-6 23-16,-12-8 12 15,-5-5-7-15,-19-6-26 16,-6-1-23-16,-5 3-107 16,3 4-104-16</inkml:trace>
  <inkml:trace contextRef="#ctx0" brushRef="#br0" timeOffset="427916.5097">7632 13732 601 0,'-10'-11'360'16,"-11"-6"-7"-16,0 3-167 15,-2 9-108-15,0 5-35 0,1 11-42 16,3 5-11-16,6 7 1 16,6 5 5-16,12-2 12 15,6 0 10 1,10-3 22-16,3-6 10 0,-1-6 7 16,-2-6-2-16,-7-7-6 15,-2-5-4-15,-4-8-4 16,-5-3-41-16,5-3-176 15,-1 4-318-15</inkml:trace>
  <inkml:trace contextRef="#ctx0" brushRef="#br0" timeOffset="428243.6253">7795 13824 852 0,'4'0'442'0,"10"0"-85"15,2 1-152-15,8 2-87 16,-4-2-28-16,4 2-46 16,0-3-10-16,-1-3-5 0,2-1 2 15,-8-7 7 1,-4-1 1-16,-14-4-8 0,-8-2-7 16,-13-1-21-1,-4 0-6-15,-1 2-5 0,-2 2-2 16,3 7-5-1,7 8-5-15,3 13-6 16,6 9-1-16,5 16 3 0,-1 8 1 16,13 17 5-16,-1 7 2 15,7-1 11-15,2-3 5 16,-6-12 5-16,1-9 2 16,-9-8-50-16,3-6-99 15</inkml:trace>
  <inkml:trace contextRef="#ctx0" brushRef="#br0" timeOffset="428728.0736">8187 13907 781 0,'1'1'379'0,"5"2"-105"15,11-1-157-15,6 1-29 0,5-3-4 16,1 0-4-16,-5-5-23 16,-6-6-15-16,-6-3-9 15,-6-3-3-15,-12-3-16 16,-6 2-10 0,-8-2-11-16,-5 1-8 15,-4 6-2-15,1 3 3 0,-2 13-8 16,5 8-3-16,9 10 8 15,5 8 13-15,11 14 19 16,4 5 14-16,13 9 17 16,6 2 5-16,2-6-1 15,-2-4-4-15,-3-7-15 16,-5-5-23-16,-3-9-186 16</inkml:trace>
  <inkml:trace contextRef="#ctx0" brushRef="#br0" timeOffset="429116.5624">8775 13861 566 0,'-9'-15'405'0,"-10"-10"16"0,-11 3-184 15,-3 1-51 1,-10 11-91-16,3 5-32 15,5 8-42-15,6 7-18 0,12 7-8 16,9 4 0-16,10 2 8 16,5-1 14-16,10-3 19 0,4-5 5 15,10-6 0 1,7-2-7-16,4-6-11 16,-2-1-20-16,-7-4-281 15</inkml:trace>
  <inkml:trace contextRef="#ctx0" brushRef="#br0" timeOffset="429427.3767">8882 13833 1055 0,'8'6'434'0,"7"7"-272"0,1 3-43 0,-5 1-65 16,-7-2-16-1,-6-4-13-15,0-3 0 16,-4-8 4-16,4-4-8 16,2-7-21-16,-3-7-6 15,4-5-12-15,3-3 3 0,9 2 5 16,5 2-1 0,6 7 8-16,3 4 8 0,-4 10 25 15,-4 2 7 1,-8 10 9-16,-4 4-4 0,-7 8-12 15,0 2-6-15,-3 7-37 16,6 2-81-16</inkml:trace>
  <inkml:trace contextRef="#ctx0" brushRef="#br0" timeOffset="429594.1633">9296 13791 919 0,'-2'2'419'0,"-4"11"-181"16,4 6-88-16,-3 10-86 0,4 6-23 15,7-3-6-15,0-6-90 16</inkml:trace>
  <inkml:trace contextRef="#ctx0" brushRef="#br0" timeOffset="429717.3557">9288 13544 975 0,'-6'-10'522'15,"-5"-7"-144"-15,2 8-142 0,9 10-202 16,5 5-31-16,10 9-501 16</inkml:trace>
  <inkml:trace contextRef="#ctx0" brushRef="#br0" timeOffset="430355.4642">9840 13726 758 0,'-3'1'333'0,"-8"4"-156"0,1 11-102 16,-5 6-32-16,-8 7-3 16,0 2-4-16,-6-1-6 15,1-4-6-15,5-7-10 16,2-2 0-16,3-12 1 16,1-5 4-16,5-8 1 15,2-7 1-15,6-6-8 16,4-3-6-16,11 4-18 15,5 4-4-15,7 11-4 16,3 6 1-16,2 13 10 16,-1 5 1-16,-3 7 5 15,-1 2 3-15,1-4 7 0,1-4 4 16,1-12 3-16,3-6-1 16,-3-9 0-16,-3-8-1 15,4-6-3-15,-1 0 0 16,4-5 5-16,4 4 17 15,0 6 23-15,-1 6-4 16,-5 14-13-16,-5 8-18 0,-12 13-10 16,-4 3 5-16,-13 0 17 15,-3-1 2-15,-5-3-7 16,-2-3-52-16</inkml:trace>
  <inkml:trace contextRef="#ctx0" brushRef="#br0" timeOffset="430523.1061">10457 13980 1224 0,'9'10'522'0,"6"12"-286"0,-8 1-59 15,-13-2-81-15,-8-2-26 16,-8 0-92-16</inkml:trace>
  <inkml:trace contextRef="#ctx0" brushRef="#br0" timeOffset="431265.7251">10940 13657 841 0,'18'2'372'0,"15"3"-162"16,21 5-111-16,7 3-8 16,2-2-28-16,-4-1-17 0,-14-8-21 15,-5-2-59-15,-6-5-202 16</inkml:trace>
  <inkml:trace contextRef="#ctx0" brushRef="#br0" timeOffset="431406.9549">11227 13691 542 0,'0'6'262'0,"3"9"-79"16,1 4-36-16,0 5-21 15,2 4-20-15,-3 2-39 16,-2-2-17-16,4 2-22 15,2-2-29-15</inkml:trace>
  <inkml:trace contextRef="#ctx0" brushRef="#br0" timeOffset="431697.913">11647 13758 781 0,'-22'-17'407'16,"-14"-11"-127"-1,-7 8-121-15,-2 5-47 0,22 23-73 32,12-5-28-32,-1 2-26 0,-22 21-2 0,21 16 3 15,14 6 11-15,36-13 10 16,6-5 6-16,5-13 10 15,-3-8 4-15,-14-9 12 16,-8-10 6-16,-17-11-2 16,-4-5-18-16,-4-8-226 15</inkml:trace>
  <inkml:trace contextRef="#ctx0" brushRef="#br0" timeOffset="432142.4288">12457 13602 1049 0,'-7'0'428'0,"-12"2"-287"16,-4 6-57-16,-1 9-71 0,1 7-14 15,11 8-5 1,7 0 2-16,11 1 4 0,9-3 0 15,10-4 8 1,5-6 12-16,7-13 21 0,0-4 12 16,-8-10 20-16,-7-4 1 15,-15-4-9-15,-9-1-10 16,-17 0-32-16,-8 2-13 16,-11 4-13-16,-1 2-31 0,13 4-118 15,7 3-235 1</inkml:trace>
  <inkml:trace contextRef="#ctx0" brushRef="#br0" timeOffset="432480.3321">12668 13656 964 0,'1'-3'407'0,"0"3"-263"0,1 3-62 0,-4-3-70 16,1 0-10-16,-1 8 22 15,-2 11 9-15,9 34 25 0,3-31 5 32,7 0 17-32,4 0 7 15,0-6-6-15,3-3-4 16,-2-11-16-16,-5-3-7 16,-5-8-8-16,2-5-4 0,-9-7-38 0,2-2-60 31,-4-6-163-31,-1-2-82 0,-5-7-74 15,-1-2 35-15,2 1 162 16,-1 1 144-16,2 10 189 16,2 4 68-16,-4 10 78 15,1 2-41-15,4 9-89 16,-1-2-71-16,5 5-96 16,-4 0-24-16,0 0-297 0</inkml:trace>
  <inkml:trace contextRef="#ctx0" brushRef="#br0" timeOffset="432770.6559">13106 13617 737 0,'1'-5'388'16,"-1"-5"-90"-16,-1 3-73 15,-9 4-96-15,-3 2-35 16,-8 3-61-16,1 5-20 15,1 8-15-15,3 6-8 16,11 8-3-16,5 3 4 16,12-1 4-16,8-2 1 15,4-5 4-15,3-6 3 0,1-8 4 16,-8-3 5-16,-10-10 29 16,-3-4 7-16,-13-8-1 15,-3 0-7-15,-13-3-28 16,-6 0-69-16</inkml:trace>
  <inkml:trace contextRef="#ctx0" brushRef="#br0" timeOffset="433080.7411">13167 13614 1029 0,'9'-2'473'0,"9"-4"-187"16,12 0-94-16,15 2-89 15,4 0-23-15,5 1-42 0,1-2-16 16,-9-1-11-16,-6 1-2 16,-10 1-31-16,-10 1-57 15,-18 2-125-15,-5 3-101 16,-17-1-226-16,-4 3 51 16,-7 1 127-16,1-2 102 15,9 2 297-15,4 5 69 0,11-2 100 16,0 6 43-16,5 3 15 15,1 5-46-15,2 9-75 16,4 2-35-16,-1 5-53 16,0-4-13-16,2-5-67 15,2-5-183-15</inkml:trace>
  <inkml:trace contextRef="#ctx0" brushRef="#br0" timeOffset="433341.0154">13632 13717 802 0,'3'2'361'0,"5"6"-151"0,0 4-82 15,-6 3-39-15,2-1-22 16,0-3-29-16,-3-4-14 16,1-7-3-16,-1 0 6 15,-1-1 3-15,0 0 0 16,0 0-9-16,19-8-14 15,26-34-7-15,-22 30 0 0,-2 12-4 16,-2 2 2-16,-2 13 0 16,-9 2 0-16,-3 5 7 15,-5 1-37-15</inkml:trace>
  <inkml:trace contextRef="#ctx0" brushRef="#br0" timeOffset="433551.4779">13957 13623 971 0,'0'3'408'0,"0"5"-189"16,1 8-94-16,5 20-64 15,1 9 5-15,2 17-30 16,-2 4-10-16,-8 0-10 0,-2-2-2 15,0-15-5-15,-2-6 11 16,5-16-140-16,-1-9-185 16</inkml:trace>
  <inkml:trace contextRef="#ctx0" brushRef="#br0" timeOffset="433692.5768">14018 13857 1101 0,'13'-1'459'16,"5"1"-252"0,11 1-150-16,2 3-11 0,-2-2-155 15</inkml:trace>
  <inkml:trace contextRef="#ctx0" brushRef="#br0" timeOffset="433959.3846">14506 13771 692 0,'-1'7'403'16,"-5"4"-89"-16,-9 4-88 15,-8 2-43-15,-13-5-86 0,-4-3-33 16,-2-6-39-16,3-3-8 16,11-8-31-16,8 0-17 15,6-7-19-15,6 0-3 16,8-1 17-16,1-2 5 15,14 9 4-15,0 3-3 16,9 12 19-16,5 9 17 16,1 10 33-16,3 5 13 0,-1 6-8 15,0-1-10-15,-5-4 0 16</inkml:trace>
  <inkml:trace contextRef="#ctx0" brushRef="#br0" timeOffset="434866.5656">15471 13653 560 0,'-18'-3'335'0,"-23"-2"-47"15,-3 3-88-15,4 2-99 16,3 5-41-16,17 6-48 16,9 2-13-16,18 5-10 15,10 3-4 1,14-1 12-16,8-2 4 0,5-4 8 16,-5-6 1-16,-9-8 5 15,-8 0 9-15,-17-6 7 16,-8 0-5-16,-18 3-6 15,-14 0-6-15,-11 5 10 0,1 5 4 16,9 7 0-16,10 3-10 16,21 3-20-16,7 0-4 15,19-2 3-15,4-1 3 16,7-4 6-16,-1-3 6 16,-4-3-113-16,0-7-198 0</inkml:trace>
  <inkml:trace contextRef="#ctx0" brushRef="#br0" timeOffset="435007.1602">15503 13487 720 0,'-6'-11'468'0,"-4"-9"19"16,4 6-259-16,10 14-193 16,4 6-35-16,9 13-140 15,4 4-129-15</inkml:trace>
  <inkml:trace contextRef="#ctx0" brushRef="#br0" timeOffset="435132.3525">15607 13655 835 0,'5'11'393'0,"8"13"-151"15,8 11-46-15,13 10-84 16,6 4-25 0,1 7-48-16,0-3-17 0,-8-9-73 15,-4-7-64-15</inkml:trace>
  <inkml:trace contextRef="#ctx0" brushRef="#br0" timeOffset="435297.9621">15957 13712 1081 0,'-10'-3'498'16,"-12"-3"-239"-16,-3 8-70 16,-13 18-115-16,-3 5-31 15,-10 14-30-15,-2 8-4 16,10 7-4-16,2-2-7 15,10-5-148-15,7-6-110 16</inkml:trace>
  <inkml:trace contextRef="#ctx0" brushRef="#br0" timeOffset="435774.9486">16267 13641 718 0,'-16'-5'352'15,"-9"-2"-127"-15,1 7-98 0,1 5-31 16,6 5-39 0,4 2-17-16,10 7-25 15,3 1-5-15,12 2-4 16,5 0 0-16,8-6 2 15,5-2 1-15,-7-7 0 0,-3-3-4 16,-11-1-28-16,-6-3-20 16,-15 1-17-1,-10 1 3-15,-12 1 26 16,0 6 22-16,9 2 18 16,7 2 0-16,15 4 0 0,10 0 2 15,13-1 6-15,11 2 7 16,12-8 6-16,2-4-1 0,7-10-1 31,-1-7 0-31,-8-6 4 16,-5-5 3-16,-14-2 23 15,-4-1 20-15,-11 2 37 16,-3 5 22-16,-6 7-10 0,-3 7-25 16,0 12-49-16,-3 5-30 15,3 11-19-15,-2 5-1 16,7 5-24-16,3 2-58 15</inkml:trace>
  <inkml:trace contextRef="#ctx0" brushRef="#br0" timeOffset="436649.1626">1718 14573 768 0,'-2'4'325'0,"-1"15"-150"0,2 11-57 0,7 34-48 15,6 14 3-15,5 18-27 16,1 1-12-16,1-12-12 16,-4-12-4-16,-3-20-5 15,1-12-1 1,-7-20-111-16,-4-7-123 0</inkml:trace>
  <inkml:trace contextRef="#ctx0" brushRef="#br0" timeOffset="436981.1943">1705 14871 790 0,'6'-2'350'0,"16"2"-155"15,8 3-75-15,20 0-52 0,10 4-14 0,5-3-25 16,2-2-28-16,-7-3-155 15,-5-7-76-15,-2-6-37 16,-5-4 19-16,-14-3 207 31,-8 1 134-31,-14 4 141 0,-8 3 30 16,-11 1-11-16,-7 0-37 0,-9 3-95 16,-2 1-21-16,-2 7-38 15,-2 2-21-15,3 9-15 16,5 4-9-1,3 13-17-15,7 3-4 16,8 7-4-16,6 3 1 0,17-8 2 16,4-6 2-16,12-13 3 15,2-8 3 1,-4-12 4-16,-2-8 4 16,-13-8-83-16,-6-1-85 0</inkml:trace>
  <inkml:trace contextRef="#ctx0" brushRef="#br0" timeOffset="437114.6042">2164 14552 550 0,'-3'-14'350'16,"-5"-16"-30"-16,8 16-136 0,6 8-52 15,7 10-88-15,7 8-28 0,10 10-25 16,1 7-35 0,2 6-236-16</inkml:trace>
  <inkml:trace contextRef="#ctx0" brushRef="#br0" timeOffset="437282.3375">2389 14739 453 0,'5'6'371'16,"3"7"29"-16,2 3-114 16,1 2-49-16,0 8-89 15,3 1-30-15,1 6-61 16,2-2-22-16,3-8-20 16,-1-6-5-16,1-12 5 15,-3-7 10-15,4-13 9 16,-1-6 4-16,-4-8-4 15,-1-2-16-15,0 7-179 0</inkml:trace>
  <inkml:trace contextRef="#ctx0" brushRef="#br0" timeOffset="437566.4515">2828 14751 512 0,'-10'0'322'0,"-9"6"-6"16,2 3-140-16,3 11-108 15,9 6-23-15,6 4-25 16,5 1-4-16,17-8 12 16,4-3 29-16,9-13 48 0,4-7 22 15,-6-13 29-15,-8-8-12 16,-10-9-27-16,-5-3-22 15,-11-1-48-15,-8 1-20 16,-19 5-81-16,-10 3-67 16,-15 11-140-16</inkml:trace>
  <inkml:trace contextRef="#ctx0" brushRef="#br0" timeOffset="437785.6059">1671 15233 1120 0,'52'-11'460'0,"76"-9"-265"16,27 1-12-16,39 10-47 15,7 4-21-15,5 4-51 16,-10 0-26-16,-40 1-24 15,-18-1 28-15,-40-4-216 16</inkml:trace>
  <inkml:trace contextRef="#ctx0" brushRef="#br0" timeOffset="438340.4865">3948 14716 350 0,'-11'-9'243'0,"0"-2"37"0,2 1-25 0,4 7-79 16,10 4-45-16,4 13-72 31,6 7-30-31,0 18-13 0,-5 9 7 16,-2 10-3-16,-4 2-5 0,-4-16 7 15,4-9-61-15,-1-16-192 16</inkml:trace>
  <inkml:trace contextRef="#ctx0" brushRef="#br0" timeOffset="438669.4231">4186 14760 257 0,'-5'-4'186'16,"-13"-1"6"-16,-7 5-22 15,-3 13-75-15,-1 6-22 16,6 8-33-16,5 2-12 0,10-2-18 16,8 0-5-16,13-5 6 15,9-3 8-15,10-1 11 16,2-12 0-16,6-3-6 15,-4-3-3-15,-1-9-6 16,-5-1-2-16,-3-5-7 16,-6-2-1-16,-3-5 2 0,-7-1 11 15,-4 3 76-15,-5 4 32 16,-4 8 22 0,-1 6-5-16,-4 9-70 15,3 8-30-15,2 9-26 16,1 4-8-16,3 1-3 15,3 1-1-15,1-2-103 0,-3 0-104 16</inkml:trace>
  <inkml:trace contextRef="#ctx0" brushRef="#br0" timeOffset="438909.8586">4550 14779 1034 0,'1'-3'479'15,"0"-1"-213"1,1 7-167-16,-2-3-49 0,1 6-42 16,10 24 2-16,8 32-1 15,-6-30-1-15,-4-9-3 16,2-4 0-16,1-12 4 16,1-8 5-16,1-11 7 15,-2-7 2-15,-2-6 0 16,-2 0-5-16,-5 1-63 15,0 3-73-15</inkml:trace>
  <inkml:trace contextRef="#ctx0" brushRef="#br0" timeOffset="439179.1209">4807 14804 963 0,'4'5'398'0,"11"8"-242"16,-1 5-35-16,0 4-42 0,-4 0-26 15,-6-2-26-15,-3-2-8 16,-1-8-8-16,1-1-2 16,3-10-2-16,0-6-1 15,4-10-3-15,5-4-2 16,6-4-4-16,-2-1-1 16,5 8-4-16,-2 3 0 15,-1 15 2-15,7 2 0 0,-10 16 7 16,-3 7 4-16,-9 8 4 15,-7 5 1-15,2-1-39 16,1-9-77-16</inkml:trace>
  <inkml:trace contextRef="#ctx0" brushRef="#br0" timeOffset="439689.7654">5193 14780 786 0,'3'1'344'0,"9"1"-127"16,16-2-158-16,10 1-4 16,8 1-14-16,-1-4-10 15,-11 2-13-15,-8-2-3 16,-17 0-6-16,-7 2-8 16,-13 3-15-16,-9 6-3 15,-12 11-2-15,-4 4 6 0,3 9 15 16,5-2 4-16,20-3 0 15,10 1 0-15,22-4 0 16,10-8 0-16,11-9 6 16,0-2 2-16,-7-11 3 15,-4-2 0-15,-9-7 1 16,-5-6 1-16,-2-6-1 16,-3-1-1-16,-3-1 6 15,-1 4 32-15,-7 9 31 16,-3 3 9-16,-2 16-4 15,-2 6-32-15,-2 11-35 16,3 8-12-16,2 0-16 0,2-1-83 16,5-4-276-16</inkml:trace>
  <inkml:trace contextRef="#ctx0" brushRef="#br0" timeOffset="439859.8468">5785 14811 868 0,'4'-2'394'16,"3"2"-196"-16,-3 13-51 0,-1 17-97 16,0 6-9-16,-1 4-11 15,-3-1-11-15,1-9-41 16,0-7-64-16,4-12-157 16</inkml:trace>
  <inkml:trace contextRef="#ctx0" brushRef="#br0" timeOffset="440258.9941">5931 14874 374 0,'0'-3'236'0,"-3"-1"-29"16,-2 4-2-16,3 0-64 15,1 0-32-15,-7 15-44 16,-2 13-29 0,5-14-33-16,1 1-4 0,12 7 1 15,4-4 4-15,9-4 6 0,-8-15 1 16,-2-7-31-1,2-5-10-15,-1-6-3 16,0-1 0-16,2-4 41 0,1 1 34 16,-3 1 73-16,1 4 30 15,-2 12 4-15,0 7-20 16,3 11-65-16,-3 6-29 16,-5 2-12-1,0 1-8-15,-2-7-6 0,-1-5-4 16,8-4-5-16,-1-6-5 15,5-9 1-15,1-3 2 16,2-8 1-16,1 0 1 0,-2 6 0 16,-1 6-4-1,-2 8-1-15,-2 4-2 0,-3 11 1 16,-1 2 1 0,0 10 2-16,-2 0 9 0,-2-2-152 15,2-1-316-15</inkml:trace>
  <inkml:trace contextRef="#ctx0" brushRef="#br0" timeOffset="440414.7131">6224 14473 1017 0,'0'-2'488'0,"0"-2"-203"16,2 12-118-16,2 19-104 0,1 3-32 15,0 13-24-15,-3 0 461 16</inkml:trace>
  <inkml:trace contextRef="#ctx0" brushRef="#br0" timeOffset="441201.214">7374 14707 676 0,'-3'-6'341'0,"-11"-7"-89"0,-2-1-60 16,-18 6-60-16,-5 4-23 16,-2 8-56-16,-1 7-32 15,18 9-39-15,8 1-14 16,19 4 0 0,13-3 1-16,14-1 15 0,6-3 8 15,4-4 9-15,0-4 4 0,-16-6 4 16,-6-2 4-1,-13-3 7-15,-9-1-8 0,-8-2-34 16,-9 1-11 0,-17 3-10-16,-1 4 6 0,-2 7 26 15,8 5 0-15,12 4-4 16,10 5-3-16,14-2 3 16,10-4 8-16,14-5 15 15,8-2 9-15,9-12 16 16,-4-1 3-16,-6-9 2 0,-6-4 0 15,-9-3-2-15,-2-4-3 16,-1-2 13-16,-4-1 7 16,-4 5 2-1,-4 5-5-15,-1 10-30 16,4 5-12-16,2 13-11 16,2 5 2-16,4 5 4 15,2 4 2-15,-2-7 1 16,2-2 0-16,0-10 39 15,3-8 27-15,1-10 32 16,3-8 4-16,-1-11-32 16,0-2-26-16,-4-2-49 15,-5 2-73-15</inkml:trace>
  <inkml:trace contextRef="#ctx0" brushRef="#br0" timeOffset="441691.2666">8078 14731 566 0,'-10'-4'347'0,"-15"-4"3"0,-8 0-106 16,-2 4-73 0,2 3-37-16,14 4-76 0,4 2-35 15,15 4-46-15,7 4-4 16,7-2 10-16,9 2 10 15,3-2 7-15,2-5 3 16,-2-1 1-16,-6-3 1 16,-10-2 5-16,-7 2-5 15,-14 1-19-15,-7 3-2 16,9-3-5 0,-1 1 4-16,-32 14 19 0,4-1 2 0,8 8 3 15,27-8 2-15,11 1 1 16,4 2-4-16,10-9 2 15,2-4-2-15,8-5 0 16,0-6 7-16,0-5-104 16,-3-3-173-16</inkml:trace>
  <inkml:trace contextRef="#ctx0" brushRef="#br0" timeOffset="441803.3205">8036 14584 1239 0,'-9'-7'568'0,"-11"-9"-281"0,4 9-77 15,10 9-142-15,3 4-55 16,11 12-255-16</inkml:trace>
  <inkml:trace contextRef="#ctx0" brushRef="#br0" timeOffset="442248.5766">8271 14851 787 0,'-6'5'400'0,"-2"5"-119"15,4 4-86-15,12 6-110 16,5-6-22-16,12-2-22 16,2-3 2-16,0-11 1 15,-3-5-2-15,-4-10-12 16,-4-4-3-16,-4-2-1 16,-2 0-1-16,-9-1-4 15,-3 0-4-15,-15-4-12 16,-1 5-2-16,-6 4-7 15,0 9-8-15,4 16-4 16,-3 8-3-16,3 17 3 16,3 10 6-16,1 23 5 15,7 6 3-15,7 3 2 0,2-2 0 0,7-12 1 16,1-3 17 0,2-7-158-16,-1-7-150 15</inkml:trace>
  <inkml:trace contextRef="#ctx0" brushRef="#br0" timeOffset="442642.7351">8672 14759 817 0,'0'-1'405'0,"4"2"-178"0,1 12-87 0,5 24-109 16,2 11-20 0,-2 15 16-16,-5 3-1 0,-7-7-6 15,-8-6 1 1,-12-10-77-16,-4-5-40 15,-1-12-59 1,-1-9-4-16,8-19 72 16,9-13 40-16,6-22 73 15,6-7 25-15,16-12 37 16,6-5 15-16,17-7 12 0,11-1-7 16,6 9-33-16,-6 8-15 15,-12 24-32-15,-14 11-20 16,-17 18-238-16</inkml:trace>
  <inkml:trace contextRef="#ctx0" brushRef="#br0" timeOffset="443145.135">9090 14716 638 0,'-6'-5'336'0,"-5"-5"-77"16,-4 5-63-16,-1 5-76 16,1 3-32-16,4 5-52 15,2 4-17-15,9 2-18 16,5 2-2-16,13-1 0 16,7-2 1-16,6-1 5 15,0-6 1-15,-5-5 3 16,-7-1 3-16,-14-4-4 0,-5 2-15 15,-11 0-24-15,-8 2-5 16,-11 2 2-16,-4 4 15 16,2 2 13-16,7 0-2 15,12 6-4-15,7 1 0 16,12 1 7-16,7 0 9 16,5-4 24-16,5-2 8 15,7-5 11-15,1-4 0 16,3-6-11-1,-4-4-6-15,-6-5-10 0,-1 0-5 16,-9 3-3-16,-3-3 1 0,-9 2 2 16,-2 0 1-1,-3 5-8-15,2 1-3 0,0 11-1 16,-4 6 1 0,2 10 7-16,-1 9 2 15,4 7-4-15,6 1-3 0,9-2-14 16,-2-4-70-16</inkml:trace>
  <inkml:trace contextRef="#ctx0" brushRef="#br0" timeOffset="443477.2636">9849 14768 859 0,'7'0'387'0,"5"1"-187"15,-11 7-78-15,-6 6-24 16,-11 12-36-16,-8 1-3 0,-11 9-43 16,0-5-4-16,-6-10-2 15,2-6-3-15,9-15-11 16,4-5-6 0,6-12-1-16,5-3 1 15,8-4 12-15,6 1 14 16,7 4 29-16,4 2 17 15,6 11 15-15,1 3 0 16,4 16-10-16,3 11-10 16,1 10-2-16,-2 5 0 0,-1-2-13 15,-3-7-5-15,-7-10-10 16,7-5-45-16</inkml:trace>
  <inkml:trace contextRef="#ctx0" brushRef="#br0" timeOffset="444249.8995">10768 14304 835 0,'-38'35'385'0,"-28"26"-180"16,-5 41-85-16,9 19-36 15,28 21-39-15,22-3-13 16,44-18-12-16,17-15-2 16,27-38-1-16,5-15 7 15,10-27-462-15</inkml:trace>
  <inkml:trace contextRef="#ctx0" brushRef="#br0" timeOffset="444909.7605">11297 14565 624 0,'10'-7'367'16,"3"-4"-70"-16,-3 11-133 15,-5 3-45-15,-7 20-55 16,-7 9-13-16,-7 21-3 16,2 8-7-16,1 14-20 15,6-2-9-15,13-8-8 16,1-13 0-16,11-26 5 16,9-7 9-16,5-24 18 15,6-6 4-15,5-18 2 16,-2-7-4-16,1-11-16 15,-3-3-5-15,-7-5-4 0,-5-4-4 16,-10 4-2-16,-4 1 0 16,-6 12-5-16,0 9 2 15,-7 17-4-15,0 6-4 16,-4 16-6 0,-3 9-1-16,4 17 2 0,2 9 5 15,5 15 5-15,6 8 2 0,2 9-1 16,-1 1 0-1,-5-9-66-15,5-11-80 16</inkml:trace>
  <inkml:trace contextRef="#ctx0" brushRef="#br0" timeOffset="445271.9921">11913 14967 797 0,'-22'-7'396'0,"-13"-1"-142"15,11 5-124 1,6 3-42-16,12 11-57 0,7 1-15 16,18 7-1-16,6 4 4 15,16 4 10-15,1 0 2 16,-10 2-2-16,-6-4 2 16,-23-5 36-16,-11 1 4 0,-20-10-2 15,-4-1-5-15,-6-10-46 16,6-8-40-16,17-4-208 15</inkml:trace>
  <inkml:trace contextRef="#ctx0" brushRef="#br0" timeOffset="445592.9788">12195 14788 1105 0,'0'1'421'16,"13"4"-281"-1,9-3-49-15,26 4-22 0,12-4-13 16,10-2-35-16,-1-1-8 16,-12-3 8-16,-9 1-68 15,-18 2-121-15,-11 0-90 16</inkml:trace>
  <inkml:trace contextRef="#ctx0" brushRef="#br0" timeOffset="445758.416">12261 14964 1001 0,'8'3'473'0,"9"0"-194"16,27-1-119-16,6 1-5 16,12-3-71-16,-2 0-30 15,-14-2-49-15,-2-2-83 0</inkml:trace>
  <inkml:trace contextRef="#ctx0" brushRef="#br0" timeOffset="446206.8859">13111 14602 1001 0,'-21'-3'421'16,"-21"0"-248"-16,-4 6-60 0,12 19-77 16,5 7-16-16,19 14-22 15,15 14-5-15,29 7 2 16,13 2 1-16,16-7 6 16,1-13 10-16,3-23 0 15,-4-9 1-15,-10-22 43 16,-4-9 11-16,-19-18 30 15,-11-8 2-15,-21-9-41 16,-14-3-19-16,-27-1-35 16,-2 7-16-16,-4 11-65 15,2 8-63-15</inkml:trace>
  <inkml:trace contextRef="#ctx0" brushRef="#br0" timeOffset="446371.8793">13246 14738 669 0,'-8'9'393'0,"-12"4"-66"15,-11 13-134-15,-7 6-49 0,-14 12-65 16,0 5-24 0,12 0-35-16,5-4-83 15</inkml:trace>
  <inkml:trace contextRef="#ctx0" brushRef="#br0" timeOffset="446796.8232">13618 14357 558 0,'10'4'339'0,"16"23"20"16,5 15-186-16,7 32-54 0,5 16-4 16,-8 23-14-16,-5 8-15 15,-30 0-32-15,-18-8-18 16,-22-22-22-16,-7-15 0 0,6-20 9 15,6-15-60 1,2-26-225-16</inkml:trace>
  <inkml:trace contextRef="#ctx0" brushRef="#br0" timeOffset="463506.9583">14239 15175 993 0,'-7'1'488'0,"-5"2"-196"16,5-2-141-16,0 3-58 16,7 1-79-1,3 0-33-15,14-4-217 16</inkml:trace>
  <inkml:trace contextRef="#ctx0" brushRef="#br0" timeOffset="463948.6026">14830 15190 609 0,'2'-3'328'15,"6"-10"-63"1,2-4-48-16,3-12-54 0,2-3-23 15,5-9-44-15,-2-7-15 16,2-13-27-16,2-7-14 16,-5-4-16-1,1 4-8-15,-1 20-12 16,-4 8 1-16,-3 19 20 0,-6 8 7 16,-4 11-22-16,-1 5-4 15,6 18-21-15,2 10-7 16,11 20 24-16,9 12 1 15,1 11-2 1,2 0 2-16,-1-8-7 0,-1-13-34 16,-4-14-92-16,1-6-60 15</inkml:trace>
  <inkml:trace contextRef="#ctx0" brushRef="#br0" timeOffset="464108.6322">14952 14980 670 0,'3'0'398'0,"17"2"2"15,9 1-234-15,16 7-119 16,2 1-12-16,-4 0-76 16,-3 0-92-16</inkml:trace>
  <inkml:trace contextRef="#ctx0" brushRef="#br0" timeOffset="464269.4499">14770 14771 1091 0,'-6'-2'439'0,"0"4"-330"0,7 2-52 15,21 7-66-15,12 2-18 16,18 7-187-16</inkml:trace>
  <inkml:trace contextRef="#ctx0" brushRef="#br0" timeOffset="464567.7831">15392 15021 1090 0,'5'1'437'0,"10"3"-269"16,8 0-78-16,13 1-41 15,3-2-14-15,0-3-16 16,-3-2-5-16,-12-4 3 16,-7-4 4-16,-11-4 3 15,-4 0 0-15,-9-2-12 16,-12 5-8-16,-15 4-7 16,-7 5-3-16,-2 4 6 15,9 7-3-15,11 4-7 16,9 5 1-16,15 8 0 15,6-2 4-15,11 5 6 16,3 3 2-16,2 0-17 0,-1 0-53 16,-2 0-258-16</inkml:trace>
  <inkml:trace contextRef="#ctx0" brushRef="#br0" timeOffset="464868.1894">16165 14975 967 0,'-1'0'403'15,"-6"4"-249"-15,-11 7-33 0,-9 1-61 16,-7 2-20-16,-11-2-18 16,1-3-8-16,0-7-18 15,4-2-20-15,13-4-12 16,4-3 1-16,9-4 12 15,3 6 17-15,8-2 32 16,3 0 14-16,8 6 23 16,6-3 8-16,11 11 3 0,9 10 1 15,8 7 11 1,1 6 6-16,-5-3-10 16,-6-2-10-16,-8-6-26 0,-5-4-47 15</inkml:trace>
  <inkml:trace contextRef="#ctx0" brushRef="#br0" timeOffset="470556.1313">11919 14287 86 0,'2'-3'65'0,"4"2"65"15,-4-4 29-15,-2 4 47 16,-1 0 9-16,0 0-31 16,0 0-22-16,-1 0-36 15,1-1-21-15,0 1-40 0,-3 1-17 0,-13 3-21 16,-29 18-8-16,32 2-12 15,2 4-6-15,8 11-11 16,4 4-3-16,13 1 5 16,8-2 1-16,12-19 7 15,6-11 1-15,5-15 25 16,-3-7 29 0,-9-10 50-16,-6-5 18 15,-16-13 2-15,-10-5-21 0,-18-1-44 16,-11 6-22-16,-16 14-33 15,-1 6-15 1,3 18-120-16,6 4-131 0</inkml:trace>
  <inkml:trace contextRef="#ctx0" brushRef="#br0" timeOffset="470715.2208">11824 14367 488 0,'6'1'298'16,"17"6"3"0,8 2-100-16,12 2-73 15,7 3-40-15,1 1-58 0,-5-3-29 0</inkml:trace>
  <inkml:trace contextRef="#ctx0" brushRef="#br0" timeOffset="470951.2169">12197 14556 696 0,'0'1'437'31,"-3"-2"-9"-31,1 1-169 0,2-1-140 0,0 0-55 16,0 0-224-16</inkml:trace>
  <inkml:trace contextRef="#ctx0" brushRef="#br0" timeOffset="471484.3593">12278 14256 979 0,'6'0'428'16,"5"-1"-212"-16,12 0-118 16,5-1-19-16,4-2-36 15,-2 0-11-15,-6-1-18 0,-2 2-5 16,-11-1-45-16,-3 2-58 16,-8 1-91-16,-2 0-44 15,-7 1 17-15,-2 2 55 16,1-2 94-16,0 2 62 15,1-2 70-15,3 0 32 16,1 4 37-16,0 1-2 0,3 9-24 16,1 6-22-16,1 9-39 15,0 4-11-15,0 6-23 16,0 2-7-16,-1-4-4 16,0-6-1-16,-4-6 1 15,-3-8 2-15,-5-5 2 16,-3-5 0-16,-1-8-2 15,-1-1-3-15,6-1-3 16,3 0-2-16,7 3-11 16,5-2-2-16,7 2-2 15,7 3 0-15,13-3 12 16,4 1 15-16,7-1-154 16,2-2-201-16</inkml:trace>
  <inkml:trace contextRef="#ctx0" brushRef="#br0" timeOffset="471604.6042">12663 14530 725 0,'-1'0'495'16,"4"0"26"-16,-1 0-180 15,-2 0-144-15,0 0-56 16,0 0-65-16,0 0-21 16,0 0 43-16</inkml:trace>
  <inkml:trace contextRef="#ctx0" brushRef="#br0" timeOffset="476334.4028">1809 15697 932 0,'-1'-3'464'0,"-5"4"-181"0,-2 11-88 16,-1 28-111-1,-4 12-46-15,4 23-27 16,1 2 0-16,5-5-4 0,3-8 0 0,5-19-82 16,3-5-69-16</inkml:trace>
  <inkml:trace contextRef="#ctx0" brushRef="#br0" timeOffset="476546.9197">1767 15769 953 0,'0'-8'437'0,"0"-8"-190"16,11 7-154-16,14 0-33 15,27 6-44-15,15 3-11 16,12 3 0-16,6 4-1 0,-9 3-33 15,-8-1-71-15,-8 2-277 16</inkml:trace>
  <inkml:trace contextRef="#ctx0" brushRef="#br0" timeOffset="476826.6276">1791 16247 939 0,'1'3'392'0,"12"4"-222"16,10 1-41-16,27-3-26 15,-4-5-8 1,-22 0-21-16,0 2-16 0,68-5-25 0,-3-1-10 16,-19-3-136-16,-42 4-145 15</inkml:trace>
  <inkml:trace contextRef="#ctx0" brushRef="#br0" timeOffset="477005.594">1767 16047 900 0,'15'-1'389'15,"10"1"-159"-15,28 2-134 16,10 0 0-16,9 6-18 16,-3-3-19-16,-4 1-50 15,-3-3-106-15</inkml:trace>
  <inkml:trace contextRef="#ctx0" brushRef="#br0" timeOffset="477517.9338">2560 16123 761 0,'-14'-2'375'0,"-10"2"-135"15,-6 4-78-15,0 10-98 0,5 7-30 16,6 10-33-16,7 2-6 15,15 8-7-15,8-1 3 16,13-3 2-16,10-3 2 16,7-13 6-16,0-8 3 15,0-15 7-15,-4-9 1 16,-9-10 8-16,-5-4 7 0,-15-6 8 16,-8 0-6-16,-15 2-50 15,-6 0-49 1,-4 6-234-16</inkml:trace>
  <inkml:trace contextRef="#ctx0" brushRef="#br0" timeOffset="477684.0895">2390 16214 823 0,'8'7'373'16,"14"4"-183"-16,13 0-34 0,12-4-76 15,4-6-24-15,0-1-27 16,-2-1-5-16,-6 1-254 16</inkml:trace>
  <inkml:trace contextRef="#ctx0" brushRef="#br0" timeOffset="477870.2474">2811 16441 1288 0,'0'0'501'0,"2"0"-347"16,2-1-73-16,-4 0-88 16,0 0-88-16</inkml:trace>
  <inkml:trace contextRef="#ctx0" brushRef="#br0" timeOffset="478422.0186">2876 16228 911 0,'8'-4'420'15,"5"1"-167"-15,17-2-153 16,6 3-25-16,7-2-36 16,-3-1-12-16,-6 0-10 15,-10-2-2-15,-10 3-80 16,-2 2-81-16,-7 2-168 0,-5-1-85 16,-6 1 38-16,5 0 86 15,0 0 237-15,-5 1 126 16,-3 3 114-16,2-3 25 15,-26 46-22-15,33-27-29 16,0 5-58-16,3 3-27 16,-1 0-49-16,-2 3-10 15,-3-5-10-15,-7-3 1 16,-4-5 1-16,1-6 2 0,-3-9 1 16,4-3 7-16,5 0 22 15,4-2-2-15,10 0 3 16,3 0-6-16,8 1-28 15,2 1-4 1,4 0-1-16,5 0-56 0,6-4-306 16</inkml:trace>
  <inkml:trace contextRef="#ctx0" brushRef="#br0" timeOffset="478567.1982">3420 16368 1034 0,'3'2'511'0,"2"1"-171"0,-2-1-121 16,-3-2-102-16,-1 0-63 16,0 0-478-16</inkml:trace>
  <inkml:trace contextRef="#ctx0" brushRef="#br0" timeOffset="478944.5967">3815 16006 1017 0,'4'-4'442'0,"6"0"-194"16,26 3-159-16,13 0-32 15,17 1-11-15,1 0-10 16,-6-1-20-16,-8 2-30 0,-14 4-181 16,-8-1-292-16</inkml:trace>
  <inkml:trace contextRef="#ctx0" brushRef="#br0" timeOffset="479121.2653">3919 16118 980 0,'14'3'444'0,"11"3"-187"0,18-1-96 16,10-3-31-16,9 1-41 16,-2-4-27-16,-1-3-171 15</inkml:trace>
  <inkml:trace contextRef="#ctx0" brushRef="#br0" timeOffset="479576.215">4751 15687 779 0,'-4'4'425'0,"-8"13"-55"16,1 14-215-16,3 30-107 16,3 11-14-16,5 9-14 15,3 1-7-15,8-14-3 16,-1-8-2-16,4-16 0 15,-1-12-28-15,-3-18-106 16</inkml:trace>
  <inkml:trace contextRef="#ctx0" brushRef="#br0" timeOffset="479705.6854">4788 15692 1060 0,'27'-5'425'0,"27"-4"-282"0,10 1-47 16,7 4-41-16,3 3-23 15,1 1-61-15,-3 4-78 16</inkml:trace>
  <inkml:trace contextRef="#ctx0" brushRef="#br0" timeOffset="479953.48">4799 16246 890 0,'25'0'429'15,"18"0"-136"-15,12 0-131 16,7 3-21-16,0-1-48 16,-7 0-30-16,-9 0-33 15,-7 1-76-15,-19-3-296 16</inkml:trace>
  <inkml:trace contextRef="#ctx0" brushRef="#br0" timeOffset="480110.913">4654 16012 1140 0,'13'7'456'0,"10"1"-281"16,33-1-81-16,14 5-8 0,17-11-27 16,5 0-10-16</inkml:trace>
  <inkml:trace contextRef="#ctx0" brushRef="#br0" timeOffset="480721.4767">5305 16145 859 0,'-3'14'396'0,"-2"6"-134"0,3 15-200 16,2 9-14-16,3-3-28 16,4-3-6-16,3-10-8 15,-1-11-3-15,2-11 5 16,-2-7 3-16,0-14 8 16,-1-8 1-16,-3-12-5 15,-5-3-4-15,0-2-7 16,0 3-4-16,2 8-4 15,7 8-5-15,-2 14-3 16,-1 5 4-16,0 13 7 16,-2 6 3-16,4 8 6 15,-1 2-3-15,1-3-4 16,2-3-1-16,2-10-1 16,4-4 0-16,4-8 3 15,-1-7 2-15,-6-9 3 16,0-2 2-16,-3-4 1 15,-3 1-1-15,-1 3-4 0,-1 4-2 16,-3 11 5-16,1 4 10 16,-1 16 13-16,0 6 0 15,0 7-7-15,2 3-11 16,6 2-38-16,0-5-82 16</inkml:trace>
  <inkml:trace contextRef="#ctx0" brushRef="#br0" timeOffset="480909.6356">5769 16144 1056 0,'1'0'438'0,"1"3"-255"16,0 7-57-16,0 8-54 15,-1 5-11-15,-1 6-22 16,-2-1-13-16,0 4-71 15,-1-6-88-15</inkml:trace>
  <inkml:trace contextRef="#ctx0" brushRef="#br0" timeOffset="481081.5025">5894 16122 951 0,'0'9'447'15,"0"7"-146"-15,-4 13-217 0,7 8-12 16,0 3-43-16,5 2-14 16,4-5-7-16,0-3-4 15,-1-12-122-15,0-6-123 0</inkml:trace>
  <inkml:trace contextRef="#ctx0" brushRef="#br0" timeOffset="481254.2198">5742 16314 754 0,'3'-1'421'0,"10"0"-34"16,9 1-196-16,17 0-113 16,2 0-23-16,-1 1-101 15,-4 1-139-15</inkml:trace>
  <inkml:trace contextRef="#ctx0" brushRef="#br0" timeOffset="481411.3006">6034 16152 963 0,'0'0'517'0,"0"5"-43"16,11 8-329-16,6 7-39 15,11 9-37-15,1-1-24 16,6 5-22-16,-4-3-5 15,-5-8-102-15,-4-4-81 16,-8-8-426-16</inkml:trace>
  <inkml:trace contextRef="#ctx0" brushRef="#br0" timeOffset="481568.074">6259 16175 1153 0,'-8'2'505'16,"-9"2"-233"-1,-4 12-169-15,-3 4-43 0,-10 5-28 16,0 2-14-16,-2 2-13 16,4 2 5-16,8-3-134 15</inkml:trace>
  <inkml:trace contextRef="#ctx0" brushRef="#br0" timeOffset="482006.7877">6712 16003 928 0,'3'-2'439'0,"16"-2"-165"15,15 5-99-15,20 6-92 16,8 0-27-16,3 2-33 16,-7-3-49-16,-9-4-166 0,-8 2-153 15</inkml:trace>
  <inkml:trace contextRef="#ctx0" brushRef="#br0" timeOffset="482207.2435">6813 16167 1023 0,'18'3'503'15,"14"4"-206"-15,18-2-80 16,1-1-56-16,-1 1-74 16,0-2-18-16,-17 3 378 15</inkml:trace>
  <inkml:trace contextRef="#ctx0" brushRef="#br0" timeOffset="482766.6879">7654 15642 1044 0,'-1'17'424'0,"1"11"-246"0,7 32-127 16,3 15-9-16,9 11-18 15,-1 0-8-15,-3-9-4 16,-2-8-1-16,-7-16-2 16,-4-6 0-16,-2-13-1 15,-3-9-20-15,0-10-146 16,6-7-167-16</inkml:trace>
  <inkml:trace contextRef="#ctx0" brushRef="#br0" timeOffset="483129.4132">8250 15802 876 0,'-3'-2'436'0,"-2"-3"-161"0,-3 3-80 16,-8 6-103-16,-6 5-37 16,-14 7-31-16,-3 5-7 15,-12 3-5-15,0 1-4 0,-1 3-3 16,-1 1-1 0,4 0-4-16,7-5 0 15,0-1 0-15,9-5-2 16,13-3-5-16,7 3-4 15,16-5 11-15,10 0 8 16,21 1 17-16,6-3 9 16,17 9 0-16,4 3-1 0,6 4-8 15,3-1-3-15,-2 0-10 16,-6-3-2-16,-11-4-1 16,-14-2-2-16,-14-6-42 15,-8-3-61-15</inkml:trace>
  <inkml:trace contextRef="#ctx0" brushRef="#br0" timeOffset="484441.3632">8550 16283 654 0,'-14'-3'377'0,"-8"-1"-82"0,2 4-147 15,2 3-53-15,4 13-84 16,2 2-13-16,5 14-10 16,4 5 2-16,9-1 10 15,8-3 5 1,10-11 18-16,5-3 13 16,6-12 24-16,3-7 11 0,-4-5 8 15,-3-4 6-15,-11-8-1 16,-8-1-6-16,-14-7-24 15,-4-3-17-15,-12 2-78 16,-3 3-41-16,-5 5-128 16,-1 7-146-16</inkml:trace>
  <inkml:trace contextRef="#ctx0" brushRef="#br0" timeOffset="484576.6537">8424 16352 692 0,'1'1'392'0,"6"-1"-55"0,8-2-90 15,13-4-99-15,10 1-38 16,9 1-53-16,3 1-25 16,-6 4-92-16,-7 5-112 15</inkml:trace>
  <inkml:trace contextRef="#ctx0" brushRef="#br0" timeOffset="484742.2126">8821 16523 1215 0,'-4'1'533'16,"2"1"-293"-16,-1-2-94 0,3 0-117 16,0 0-86-16</inkml:trace>
  <inkml:trace contextRef="#ctx0" brushRef="#br0" timeOffset="485198.6286">8925 16273 1069 0,'8'-1'442'16,"11"-2"-273"-16,4 1-42 16,7 2-69-16,-1 1-17 0,-2 1-23 15,-4 1-6-15,-7-1-23 16,-5 2-41 0,-7-2-67-16,-4-1-38 0,-9 1-20 15,-4-2 39-15,-5 1 68 16,0-1 39-1,7 0 49-15,3 3 16 16,5 6 38-16,1 4 18 0,2 9 11 16,2 3-9-1,3 7-29-15,-2-1-14 0,-3 0-15 0,-2 1-3 16,-6-5-6 0,-2-3-4-16,-1-5-3 15,1-8 3-15,2-11 0 0,2 0-5 0,6-7-15 16,4 2-4-1,6-2 0-15,4 1 8 0,8 4 13 16,4-2-1-16,8 7 4 16,0-1-58-1</inkml:trace>
  <inkml:trace contextRef="#ctx0" brushRef="#br0" timeOffset="485745.6055">9325 16528 1097 0,'0'-2'544'16,"0"2"-187"-16,0-3-142 0,0 2-132 16,0 1-67-16</inkml:trace>
  <inkml:trace contextRef="#ctx0" brushRef="#br0" timeOffset="486216.0067">9810 16108 782 0,'0'0'435'0,"0"1"-30"0,21-1-259 16,9 0-47-16,24 1-43 16,12-3-23-16,3 1-10 15,-1 1-70-15,-15-3-210 16</inkml:trace>
  <inkml:trace contextRef="#ctx0" brushRef="#br0" timeOffset="486393.1478">9840 16207 972 0,'1'5'470'0,"14"4"-126"0,9 2-128 16,18 4-69-16,7-2-31 15,3-3-58-15,0-3-47 16,0-7-95-16</inkml:trace>
  <inkml:trace contextRef="#ctx0" brushRef="#br0" timeOffset="486873.3238">10790 15982 590 0,'1'-4'256'16,"4"-8"-114"-16,6-6-3 0,7-13-4 15,1-9 5-15,8-8-11 16,-5-5-3-1,-7 8-31-15,-6 8-22 0,-10 15-3 16,-3 9-16-16,-6 13-20 16,-3 7-5-16,-2 20-35 15,0 9-9-15,11 20 5 16,4 10 3-16,11 0 5 16,9-1 16-16,2-14-159 15,2-7-169-15</inkml:trace>
  <inkml:trace contextRef="#ctx0" brushRef="#br0" timeOffset="487050.73">10690 16222 1109 0,'24'-1'414'15,"26"-4"-305"-15,14 3-5 16,21 2-28-16,5 1-15 0,9 9-37 15,-11 2-25 1,-21 3-230-16</inkml:trace>
  <inkml:trace contextRef="#ctx0" brushRef="#br0" timeOffset="487404.3557">10796 16466 638 0,'0'-16'328'16,"11"-14"-46"-16,11 3-104 0,17 2-52 16,9 14-17-16,6 14-50 15,0 13-19-15,-11 13-24 16,-11 6-4-16,-31 6 1 0,-14 3-1 15,-23 0-1-15,-7 1-11 16,-4-12-27 0,1-5-3-16,10-16 8 15,4-12 15-15,17-10 37 0,6-5 5 16,15-2 6 0,10 2 6-16,17 2-2 15,9 8-1-15,11 5-14 16,5 5-10-16,0 9-3 15,-4 2-70-15</inkml:trace>
  <inkml:trace contextRef="#ctx0" brushRef="#br0" timeOffset="488068.944">11325 16040 804 0,'9'0'394'0,"8"-1"-160"16,10 10-78-16,2 6-32 15,-2 9-47-15,-1 7-16 16,-16 5-24-16,-5 3-8 15,-9-7-8-15,-1-5-5 16,2-14-8-16,1-6-5 16,4-14-13-16,6-9-2 15,4-14 1-15,3-6 2 16,3-3 9 0,-3 5 0-16,5 11 10 0,1 5 6 0,4 13 9 15,-1 2 4-15,-1 12 0 16,-5 4-4-16,-9 3-4 15,-1 2-4-15,-6-2-8 16,2 2-2-16,0-5-8 16,3-1-18-16,1-10-14 15,4-3 0-15,-2-10 5 16,2-6 15-16,-2-8 13 16,5 3 0-16,2 1 2 15,3 6 3-15,1 13 10 16,-3 3 8-16,-3 14 15 0,-7 4 5 15,-7 6-2 1,-3 2-6-16,0-2-15 0,2 0-7 16,12-3-187-1</inkml:trace>
  <inkml:trace contextRef="#ctx0" brushRef="#br0" timeOffset="488735.2855">12037 16071 640 0,'12'-9'386'16,"9"-7"-42"-16,8 1-128 0,1 5-27 16,-2 10-78-16,-2 4-38 15,-12 7-42-15,-5 6-7 16,-9 0-6-1,-3 5-1-15,3 2-6 16,2-2-2-16,6-5-5 0,-4-1 0 16,9-5 2-16,1-6 1 15,1-5 5-15,3-5 1 16,3-6 0-16,-3-3 0 16,2-4-4-16,2-2 0 15,-6-5-2-15,0 0 0 16,-3-2 0-16,-6 2 0 0,-3 11-7 15,-4 9-2-15,-4 16-1 16,-2 7 0-16,-1 12 9 16,4 2 4-16,6 3 0 15,6 0 0-15,9-3-3 16,2-8-2-16,8-8-65 16,1-4-105-16</inkml:trace>
  <inkml:trace contextRef="#ctx0" brushRef="#br0" timeOffset="489935.5997">12657 16288 699 0,'-22'3'333'0,"-13"8"-130"15,-2 8-111 1,4 8-34-16,10 11-32 0,7 1-8 0,18 2-6 16,12-3 2-16,24-9 9 15,4-5 16-15,7-15 30 16,-3-11 10-16,-12-9 37 16,-8-12 3-16,-15-7-2 15,-6-2-4 1,-12-10-51-1,-7 5-24-15,-16 6-44 16,0 2-43-16,-8 18-116 16,4 5-120-16</inkml:trace>
  <inkml:trace contextRef="#ctx0" brushRef="#br0" timeOffset="490072.3148">12545 16436 926 0,'4'4'485'0,"6"5"-143"15,8-1-134-15,6-2-29 16,4 0-88-16,-2-6-30 0,0-3-49 16,4 1-112-16</inkml:trace>
  <inkml:trace contextRef="#ctx0" brushRef="#br0" timeOffset="490254.9341">12872 16560 951 0,'0'0'470'0,"-1"-1"-174"0,1 1-142 15,0 0-220-15</inkml:trace>
  <inkml:trace contextRef="#ctx0" brushRef="#br0" timeOffset="490504.1476">12932 16281 936 0,'4'0'450'16,"12"0"-162"-16,6 1-121 0,9 4-98 15,4 0-21-15,2 0-21 16,-4 2-9-16,-8-5-1 16,-4 0-49-16,-14-2-143 15,-3-1-81-15</inkml:trace>
  <inkml:trace contextRef="#ctx0" brushRef="#br0" timeOffset="490730.9032">13083 16313 241 0,'-3'8'236'16,"-3"5"32"-16,6 4-41 15,1 3-30-15,5 3-75 0,-3 2-27 16,3 1-46-16,0 0-11 16,-7-4-8-16,-3 0-2 15,-11-5-2-15,-4-3-4 16,-3-1-13-16,-1-9-5 15,8-4-11-15,7 3-16 16,10-5-2-16,9 2 1 16,17-2 2-16,5-8 15 15,7 2 3-15,-1 0 1 16,-8-2-71-16,-4 10-165 16</inkml:trace>
  <inkml:trace contextRef="#ctx0" brushRef="#br0" timeOffset="490866.1753">13269 16533 1305 0,'0'1'510'0,"-1"1"-361"16,-2 0-64-16</inkml:trace>
  <inkml:trace contextRef="#ctx0" brushRef="#br0" timeOffset="491404.4148">12686 15651 747 0,'0'-3'358'0,"4"-4"-112"0,4-3-68 16,8-2-45-16,10 5-8 15,5 5-30 1,2 9-18-16,-3 12-36 15,-8 3-13-15,-19 11-13 16,-9-3-2-16,-21 4-2 0,-4 2-3 16,0-6-10-1,3-5-3-15,12-10 1 16,7-7-7-16,11-5 17 16,11-3 18-16,6-4 17 15,4 2 20-15,10 1 13 16,2 1-12-16,13 3-13 0,4 1-9 15,-5-4-6-15</inkml:trace>
  <inkml:trace contextRef="#ctx0" brushRef="#br0" timeOffset="494712.0016">13656 16057 663 0,'7'0'371'0,"0"0"-25"15,14 5-210-15,4-2-33 16,13 3-35-16,6-3-18 16,-8-5-22 15,-18 1-2-31,0 1-66 0,55-2-71 0</inkml:trace>
  <inkml:trace contextRef="#ctx0" brushRef="#br0" timeOffset="494889.046">13729 16178 818 0,'11'5'389'32,"17"3"-147"-32,6 1-60 15,11-2-79-15,3-1-24 0,1 0-157 16</inkml:trace>
  <inkml:trace contextRef="#ctx0" brushRef="#br0" timeOffset="495485.8558">14612 16058 749 0,'-13'-11'365'0,"-8"-11"-146"15,4-8-52-15,14-9-74 16,8 2-25-16,16 1-8 16,6 8 1-16,6 17-13 15,3 11-9-15,5 19-17 16,2 13-14-16,-6 14-6 16,-11 2 2-16,-26-2 1 0,-12-2 3 15,-24-4 1-15,-8-2 0 16,5-2-3-16,14-21 1 31,12-7 3-31,1 0 2 0,-18 6-2 0,11-7-7 16,18-9-3-16,19-4-2 15,14 6 1-15,2 1 2 16,0 5 2-16,2 2 0 16,-5 2-235-16</inkml:trace>
  <inkml:trace contextRef="#ctx0" brushRef="#br0" timeOffset="495606.153">15067 16267 1098 0,'0'1'528'0,"-1"1"-216"0,-1 1-160 16,1-3-43-16,-1 0-204 16</inkml:trace>
  <inkml:trace contextRef="#ctx0" brushRef="#br0" timeOffset="495997.8396">15221 16189 765 0,'4'-13'417'0,"2"-22"-82"0,3-2-85 15,0-3-93-15,-2-3-45 0,4 7-62 16,-1-1-19-16,-2 11-17 15,0 10 0-15,-6 12-15 16,-2 2-6-16,-2 10 3 16,-4 3-2-16,3 4 11 15,-1 4 6-15,3 8-7 16,0 3-2-16,1 7 0 16,4 2 0-16,1-1-10 15,5-3-121-15</inkml:trace>
  <inkml:trace contextRef="#ctx0" brushRef="#br0" timeOffset="496385.7053">15461 15925 1046 0,'-3'2'416'0,"-2"8"-247"0,0 3-70 15,1 8-46-15,4 2-5 16,7 2-24-16,1-2-6 16,6-3-1-16,1 1 1 15,2-8 0-15,5-1 1 16,-1-9 2-16,4-2 1 16,4-4-6-16,-6-3-23 0,0-4-48 15,-8-5-24-15,-7-8-8 16,3 0 22-1,-7-4 43-15,-4-3 25 16,-3 7 41-16,-5-1 3 0,-5 14 15 16,5 9 3-16,1 11-27 15,1 9 0-15,5 8-14 0,1 3-7 16,2 7 4 0,1 0-3-16,0 2-3 15,0 0-1-15,-1-5 21 0,-1-2-68 0</inkml:trace>
  <inkml:trace contextRef="#ctx0" brushRef="#br0" timeOffset="496702.2547">16064 16011 887 0,'8'6'405'0,"19"11"-163"15,4 7-50-15,6 3-50 16,3-1-28-16,-7-4-50 16,-5-6-18-16,-10-4-28 15,-3-3-62-15,-5-3-272 16</inkml:trace>
  <inkml:trace contextRef="#ctx0" brushRef="#br0" timeOffset="496859.2584">16313 16020 938 0,'-11'7'457'0,"-18"9"-164"16,-4 7-83-16,-9 6-96 0,1 1-44 15,7 1-51-15,5-1 0 16,16-3-130-16,4-8-100 16</inkml:trace>
  <inkml:trace contextRef="#ctx0" brushRef="#br0" timeOffset="497208.1636">16566 16099 715 0,'5'-15'356'0,"6"-21"-92"16,-2-2-30-16,-4 2-54 16,1 4-35-16,-6 8-51 0,-2 5-12 15,4 12-32-15,-4 7-9 16,-4 15-22-16,4 9-17 15,-4 11-1-15,6 4 5 16,6 3-2-16,4-2-1 16,6 0 2-16,-1-1 6 15,4-6-167-15,0-3-166 16</inkml:trace>
  <inkml:trace contextRef="#ctx0" brushRef="#br0" timeOffset="497546.918">16994 15949 926 0,'-11'-14'451'16,"-7"-7"-187"-16,-4 11-141 15,-5 6-47-15,-5 12-56 16,1 6-3-16,2 10-11 15,3 4-2-15,11 8-2 16,3 1 2-16,14 1 3 0,9-5 1 16,15-4 4-16,9-6 3 15,10-10 4-15,4-3 4 16,-5-13 11 0,-5-6 13-16,-17-13 16 15,-3-3 2-15,-13-3-10 16,-10-5-15-16,-11 1-28 15,-7-5-35-15,-8 5-110 16,1 2-66-16</inkml:trace>
  <inkml:trace contextRef="#ctx0" brushRef="#br0" timeOffset="501890.9688">17081 15558 633 0,'6'3'280'0,"0"0"-90"0,16 4-91 16,9-2 17-16,15-1 0 16,7-4-24-16,1-5-32 15,-8-4-9 1,-13-5-11-16,-9 3-1 15,-16-1 31-15,-7 1 4 0,-11 7-18 16,-7 4-5-16,-9 9-45 16,1 9-8-16,5 9 1 15,6 7-2-15,14 7 0 16,4 3 0-16,13-2 1 16,1-6 2-16,5-8 0 15,-2-8-32-15,-6-10-107 0,-5-4-97 16</inkml:trace>
  <inkml:trace contextRef="#ctx0" brushRef="#br0" timeOffset="502028.3691">17190 15754 925 0,'23'-5'452'15,"34"-4"-154"-15,6-2-82 16,5 4-105-16,-7 1-31 15</inkml:trace>
  <inkml:trace contextRef="#ctx0" brushRef="#br0" timeOffset="515384.2128">1906 17077 628 0,'-6'-9'400'0,"-4"-2"-43"0,-10 0-131 16,1 3-35-16,-6 9-82 16,0-2-42-16,6 9-48 15,1 5-25-15,10 5-29 16,7 9 2-16,11 3 5 15,7 1 8 1,15-6 10-16,8-3 4 16,9-11 9-16,0-7 6 15,-11-9 32-15,-12-7 18 0,-22-10 23 16,-11-4-1-16,-16-3-26 0,1 0-18 16,-2 6-27-1,7 4-44-15,12 11-169 16</inkml:trace>
  <inkml:trace contextRef="#ctx0" brushRef="#br0" timeOffset="515758.3197">2199 17217 606 0,'-1'9'296'16,"-5"11"-110"-16,0-1-64 0,2 0-70 16,-2-3-21-16,5-6-21 0,-1-4 3 15,5-13 3-15,3-4 3 16,2-14 35-16,2-2 19 15,0 0 35-15,2-2 14 16,5 4-11-16,5 5-17 16,10 7-28-16,4 1-11 15,2 12-13-15,-4 1-5 16,-11 11-16-16,-4 5-7 0,-10 6 4 31,-2 1-56-31,1 4-230 16</inkml:trace>
  <inkml:trace contextRef="#ctx0" brushRef="#br0" timeOffset="516108.6047">2902 17248 647 0,'-6'-14'376'0,"-5"-9"-81"16,-11 0-65-16,-5 0-21 0,-7 5-46 15,-4 3-23-15,1 7-58 16,-1 3-27-16,12 8-42 15,6 4-15-15,9 8-4 16,8 4 4-16,7 4 4 16,8 1 8-16,11 1 3 15,5-2 3-15,4-6-2 16,1-5-1-16,1-8-24 16,-3-4-52-16,-8-8-259 15</inkml:trace>
  <inkml:trace contextRef="#ctx0" brushRef="#br0" timeOffset="516235.7679">2772 16994 873 0,'-7'-2'517'15,"-7"0"-87"-15,8 2-227 0,6 7-73 16,10 3-97-16,6 0-29 16,10 4-162-16</inkml:trace>
  <inkml:trace contextRef="#ctx0" brushRef="#br0" timeOffset="516651.191">3095 17069 739 0,'-7'0'349'0,"4"2"-108"32,2-1-96-32,0-1-48 0,1 0-19 0,4 1-24 0,26 7 9 15,57 8-8-15,-36-13-7 16,-10 1-20-1,-8-4-7-15,-20 1 2 0,-10 0 3 16,-19 2-5-16,-7-1 0 16,-13 2 17-16,1 3 6 15,8 1 7 1,5 5-6-16,15 1-29 0,7 0-11 16,11 4-8-16,11 1 1 15,14 1 0-15,5 2-35 16,12-1-86-16,-2-4-88 15</inkml:trace>
  <inkml:trace contextRef="#ctx0" brushRef="#br0" timeOffset="517007.7335">3799 17092 752 0,'-11'-8'362'16,"-13"-7"-83"-16,-4 8-131 15,-1 3-43-15,-1 4-1 16,6 0-27-16,3 6-57 0,7 2-20 16,8 4-18-16,5 1-1 15,13 3 3-15,1-2 6 16,9 0 8-16,3-3 2 16,-6-1-32-16,-2-5-18 15,-8-2-19-15,-7-3-2 16,-7 0 29-16,-9 1 18 15,-11-3 20-15,-4 2 4 0,-1 4 30 16,3 1 13-16,8 9 16 16,4 2-3-16,11 0-9 15,4 1-3-15,15 2 4 16,9-3 8-16,15-5-2 16,4-2-6-16,3-6-16 15,-4-4-57-15</inkml:trace>
  <inkml:trace contextRef="#ctx0" brushRef="#br0" timeOffset="519663.6221">4671 17170 713 0,'2'-12'388'0,"3"-7"-91"16,5 2-130-16,1 6-42 16,7 10-70-16,-3 5-27 15,-4 8-23-15,-2 7 0 0,-7 10 3 16,-2 1 0-16,-2 6-2 16,1-3-2-1,5-4-2-15,3-2 0 0,8-8 0 16,4-4 0-16,5-10 1 15,8-5 3-15,2-12 0 16,-4-6 1-16,-4-11 2 16,-9-4-1-16,-8-3 3 15,0 3 0-15,-4 7 0 16,-1 9-2-16,-4 16-6 16,0 5-2-16,-4 15 4 15,-1 6 3-15,5 5 5 16,-2 4 0-16,12-1-3 15,-4-3-4-15,7-7-66 16,9 1-119-16</inkml:trace>
  <inkml:trace contextRef="#ctx0" brushRef="#br0" timeOffset="519980.1493">5063 16896 856 0,'0'-9'440'0,"6"-7"-141"16,14 2-135-16,7 0-39 0,13 7-60 16,-2 5-17-1,-2 9-26-15,-6 7-6 16,-20 11 0-16,-10 8-1 15,-18 6 0-15,-7 1-1 16,0-6-9-16,7-7-2 0,12-11-2 16,10-3-1-16,18-6 2 15,8-1-1-15,14-6 1 16,5 1 0-16,-2 0-113 16</inkml:trace>
  <inkml:trace contextRef="#ctx0" brushRef="#br0" timeOffset="520275.5936">5608 17163 1017 0,'15'-4'425'0,"24"2"-270"16,9 2-21-1,9-1-65-15,-2 1-27 0,-11-5-12 16,-6-2-63-16,-12 4-167 15</inkml:trace>
  <inkml:trace contextRef="#ctx0" brushRef="#br0" timeOffset="520485.2954">5645 17343 1025 0,'21'5'450'16,"21"-6"-216"0,9-1-17-16,2-3-64 0,-7-4-36 0,-9 4-70 15,-9-1-14-15,-12-1-97 32,-2 0 278-32</inkml:trace>
  <inkml:trace contextRef="#ctx0" brushRef="#br0" timeOffset="522312.3403">6476 17111 1024 0,'-1'-16'440'16,"0"-21"-233"-16,4 2-54 0,14 9-59 15,3-1-20-15,15 15-33 16,4 5-8-16,12 16-11 0,0 13-7 15,-11 11-7 1,-10 6 0-16,-34 1 0 16,-15 0-7-16,-28 5-6 15,-4 2-4-15,0-5-1 16,7-2 4-16,14-15 7 16,10-8 6-16,14-14 0 15,3-4-1-15,11-8 7 16,10 2 2-16,10 1 6 15,9 5 10-15,12 8 7 16,0 1-12-16,1 6 0 0,-6-2-11 16,-6-5-592-16</inkml:trace>
  <inkml:trace contextRef="#ctx0" brushRef="#br0" timeOffset="527853.6357">7095 16766 747 0,'-2'-4'399'0,"-3"-3"-136"0,3 4-77 15,3 17-119-15,4 13-43 16,0 18-21 0,2 10 4-16,-3 3 2 0,-3-4 0 15,-1-9 2-15,-5-11 1 16,1-7-140-16</inkml:trace>
  <inkml:trace contextRef="#ctx0" brushRef="#br0" timeOffset="528010.1536">7031 16738 779 0,'6'-4'350'15,"18"-8"-163"-15,9 2-35 16,19 3-71-16,10 2-20 16,8 4-37-16,2 2-9 15,-8 5-4-15,-7 0-60 0,-13 7-264 16</inkml:trace>
  <inkml:trace contextRef="#ctx0" brushRef="#br0" timeOffset="528205.9547">7051 17145 709 0,'10'4'354'0,"8"1"-126"15,26-3-73 1,16 1-3-16,11-3-68 16,-4 0-32-16,-9 3-32 0,-12-3-11 15,-14 0-203 1</inkml:trace>
  <inkml:trace contextRef="#ctx0" brushRef="#br0" timeOffset="528371.5305">7065 17000 875 0,'6'-3'410'0,"19"-5"-158"0,12 1-84 16,29 6-75-16,8-1-23 16,7 5-33-16,-1 1-22 15</inkml:trace>
  <inkml:trace contextRef="#ctx0" brushRef="#br0" timeOffset="528957.6873">7587 17082 309 0,'0'9'178'15,"0"11"-24"-15,-2 5-22 16,-1-1-28-16,0 2-8 16,1-7-14-16,2-2-8 15,1-12-12-15,4-2 17 16,2-9 0-16,2-3-3 0,1-10-17 16,-3-5-25-16,-2-3-15 15,-5-3-5-15,-1 6-5 16,-1 6-4-16,1 11-18 15,0 7-6 1,1 9-5-16,-2 5-1 0,2 3 15 16,3 1 5-16,8-3 3 15,5-2 2-15,3-3 3 16,6-2 0-16,-3-5 8 16,-1-5 3-16,-3-7 4 15,-4-5 3-15,-2-6-3 16,-1 1-2-16,-4-1-6 15,1 4 6-15,-6 10 0 0,-2 6-2 16,-2 14 1-16,-2 3-9 16,-3 9-3-1,7 2 25-15,8 1-259 16</inkml:trace>
  <inkml:trace contextRef="#ctx0" brushRef="#br0" timeOffset="529129.7306">7953 17081 783 0,'-1'-1'394'15,"-2"2"-141"-15,-1 9-95 0,1 10-119 16,3 3-16-16,-1 6-8 16,1-2-5-16,0-4 14 15,3-3-59-15</inkml:trace>
  <inkml:trace contextRef="#ctx0" brushRef="#br0" timeOffset="529303.2574">8052 17057 830 0,'-1'3'377'0,"-1"9"-147"0,0 4-121 15,5 11-65 1,-1 2-8-16,4-1-20 15,-1 2-5-15,0-7-1 0,2-1 10 16,5-7-120-16,-3-8-267 16</inkml:trace>
  <inkml:trace contextRef="#ctx0" brushRef="#br0" timeOffset="529453.8518">7960 17174 650 0,'11'4'259'0,"18"4"-175"0,3-2-29 0,5-2-226 15</inkml:trace>
  <inkml:trace contextRef="#ctx0" brushRef="#br0" timeOffset="529601.0786">8218 17107 656 0,'0'-1'448'0,"0"-2"3"0,5 6-201 16,-5-3-151-16,0 0-48 16,8 28-20-16,39 30-7 15,-26-25-11-15,-1-1 34 16,-6-4-209-16</inkml:trace>
  <inkml:trace contextRef="#ctx0" brushRef="#br0" timeOffset="529742.4491">8406 17113 666 0,'-10'2'448'15,"-18"7"33"-15,1 4-230 0,-4 8-136 16,-1 1-49-16,1 1-38 16,2 1-64-16</inkml:trace>
  <inkml:trace contextRef="#ctx0" brushRef="#br0" timeOffset="530090.5636">7065 17454 921 0,'14'0'366'0,"27"0"-232"0,25 0-3 0,31 0-3 15,25-3-12 1,42-4-25-16,11-2-19 16,30-3-31-16,-9 0-14 0,-31-2-22 15,-21 1-72-15</inkml:trace>
  <inkml:trace contextRef="#ctx0" brushRef="#br0" timeOffset="530783.5895">7736 17556 604 0,'6'2'354'0,"0"0"-4"16,2 8-232-16,2 1-22 16,-5 7-23-16,-3 2-6 15,-3-1-20-15,-5-1-8 16,5-4-19-16,0-4-8 16,1-4-8-16,3-7-1 15,6-4 3-15,2-6 0 0,4-4 0 16,0 0-2-16,2-4-2 15,3 8 0-15,-1 4 0 16,3 6 0-16,-6 8 0 16,-1 1 1-16,-4 6 0 15,-9-5 2-15,0 6-1 16,2-4-1-16,-3-5-2 16,4 2-4-16,0-9-12 15,0-5-1-15,0-3-1 16,-1-6 3-16,4-3 7 15,4 3 0-15,4-1-3 16,3 5 2-16,0 7 4 16,-2 1 4-16,-2 10 6 15,-1 1 7-15,-5 6 16 0,2 1 11 16,-3 1 25-16,1 1 8 16,0 0 6-16,-1-5 0 15,-1 0-14-15,-2-4-9 16,-2-1-17-16,-3-1 14 15,-3-1-454-15</inkml:trace>
  <inkml:trace contextRef="#ctx0" brushRef="#br0" timeOffset="538157.3307">9114 17314 890 0,'16'-1'381'0,"13"-2"-196"0,32 0-74 16,14-1 1-16,18 3-31 15,11 0-24-15,0 8-30 16,-8 3-10-16,-19 4-54 15,-22 0-68-15</inkml:trace>
  <inkml:trace contextRef="#ctx0" brushRef="#br0" timeOffset="538371.6956">9328 17475 846 0,'15'-2'353'0,"22"-5"-203"0,14 7-22 0,18 3-46 15,6 4-22-15,-2 3-38 16,-10-5-7-16,-18-2-89 16,-12-3-181-1</inkml:trace>
  <inkml:trace contextRef="#ctx0" brushRef="#br0" timeOffset="538527.5297">9764 17238 800 0,'1'-6'406'15,"-1"-9"-118"-15,8 10-87 0,9 17-73 16,-2 6-24-16,11 20-23 16,-2 6-5-16,-9 6-18 15,-5-3-11-15,-16-7-17 0,-9-4-3 16,-3-7-153-1</inkml:trace>
  <inkml:trace contextRef="#ctx0" brushRef="#br0" timeOffset="539044.7037">10449 17242 655 0,'9'-5'383'0,"16"-4"-11"0,4 5-138 0,5 8-83 16,-3 8-31-16,-13 8-53 15,-9 3-18-15,-14 5-18 16,-6 4-3-16,1-1-11 16,9-1-3-16,8-11-4 15,8-1-2-15,11-8 7 16,3-7 2-16,4-1-2 0,-3-8-1 15,-3-7-1 1,-9-3-1-16,-4-11-2 0,-2-1-2 16,-9-7 0-16,2 3-2 15,-3 10-1-15,-2 5-4 16,-1 17-5-16,-6 5-1 16,0 15 4-1,5 8 4-15,3 12 6 16,5 0 2-16,6 0-1 0,0-8-1 15,3-8 1-15,2-6-43 16</inkml:trace>
  <inkml:trace contextRef="#ctx0" brushRef="#br0" timeOffset="539530.7272">11218 17224 486 0,'1'0'292'16,"4"3"47"-16,7-3-133 16,15-2-58-16,6-6 2 0,27 2-59 15,7 3-31-15,3 2-34 16,-1 3-38-16,-25 2-156 15,-11 3-216-15</inkml:trace>
  <inkml:trace contextRef="#ctx0" brushRef="#br0" timeOffset="539723.2145">11264 17371 1070 0,'6'4'432'0,"18"3"-242"0,14 0-16 16,20-8-14-16,8 1-33 15,4-7-74-15,-4 1-23 16,-15 1-405-16</inkml:trace>
  <inkml:trace contextRef="#ctx0" brushRef="#br0" timeOffset="542120.7186">11258 17075 707 0,'-2'-1'335'0,"2"-7"-144"0,6 1-46 16,5-3-62-16,8-7-14 16,0-1 6-16,1-5 6 15,3 3-5-15,-4 8-8 16,1 12-35-16,-3 9-17 15,1 12-14-15,2 4-1 16,7-2 6-16,4-4 1 16,4-10 9-16,0-9 4 15,-6-6 30-15,-5-1 10 16,-21-8-4-16,-10-2-6 0,-16-3-108 16,-5 2-105-16</inkml:trace>
  <inkml:trace contextRef="#ctx0" brushRef="#br0" timeOffset="542528.1116">12209 17291 692 0,'-3'0'355'32,"-2"-3"-99"-32,5-4-40 0,5-10-67 0,2-4-30 15,9-9-29-15,-1-3 7 0,-3-5 2 16,3 1-10-16,-8 8-37 15,0 5-16-15,-4 10-24 16,-5 6-5-16,-3 6 2 16,-1 1-4-16,2 8-5 15,0 3-3-15,4 17 1 16,0 11 3-16,0 15 12 16,4 7 1-16,3 1 1 15,4-4-1-15,5-12-15 16,2-7-68-16</inkml:trace>
  <inkml:trace contextRef="#ctx0" brushRef="#br0" timeOffset="542872.3986">12535 17172 618 0,'3'-9'410'15,"9"-14"49"-15,8 1-197 16,13 3-96-16,7 4-31 16,5 15-44-16,0 0-20 15,-8 16-29-15,-9 1-10 16,-16 3-17-16,-11 5-4 0,-17 2-3 15,-12 4-1-15,-6 2 1 16,-1-6-2-16,5-1-3 16,9-3-5-16,11-5-6 15,5 1 0-15,15-7 3 16,5-1 6-16,10-7 4 16,8-1 0-16,7-3-1 15,0 0-1-15,5-2-100 16</inkml:trace>
  <inkml:trace contextRef="#ctx0" brushRef="#br0" timeOffset="543013.3134">13097 17379 1020 0,'0'0'580'0,"-2"2"-60"0,3 0-259 15,-1-2-174-15,0 0-31 16,0 0-112-16,0-1-32 15</inkml:trace>
  <inkml:trace contextRef="#ctx0" brushRef="#br0" timeOffset="543467.377">13608 17062 614 0,'-14'-4'413'0,"-23"-8"33"15,-5 4-192-15,3 8-143 16,-1 6-48-16,11 11-68 0,8 8-17 16,11 7-2-16,8 7 4 15,14 8 13-15,9 2 7 16,19-3 0-16,10-5 3 15,12-12 1-15,-3-9 1 16,-21-15 6-16,-13-7 11 0,-27-12 9 16,-13-4 2-16,-25-4 5 15,-14 1-4-15,-9 6-5 16,7 5-7-16</inkml:trace>
  <inkml:trace contextRef="#ctx0" brushRef="#br0" timeOffset="544140.2026">14198 16842 816 0,'7'-2'408'0,"2"1"-147"0,6 9-117 15,3 8-38-15,-1 12-51 16,-6 0-17-16,-6 1-9 16,-8-4-3-16,-3-6-8 15,2-3-2-15,2-7-9 16,1-4 5-16,3-13 0 15,4-6 1-15,3-12 4 16,4-4-5-16,2 0-6 16,0 3 0-16,5 10 12 15,3 7 3-15,2 11 8 16,-2 7 1-16,-6 9-10 16,-4 4-2-16,-4 3-4 15,-3-1-1-15,-3-7-3 16,1-2-1-16,0-7-1 15,2-1 0-15,3-7 2 0,2-6-1 16,3-7 1-16,0-5-3 16,5 1-2-16,-3 2-2 15,-6 4-1-15,4 5-3 16,-4 14-3-16,0 8 0 16,-5 8 1-16,-2 5 2 15,-4 0 2-15,2-3-17 0,5-3-188 16</inkml:trace>
  <inkml:trace contextRef="#ctx0" brushRef="#br0" timeOffset="544367.5608">14214 17143 1018 0,'9'-3'502'16,"14"-3"-166"-16,26 4-153 16,15-1-25-16,22 2-64 0,1 0-30 15,1-4-38-15,-3 3-11 16,-9-3-91 0,-5 2-63-16,-17 3-331 15</inkml:trace>
  <inkml:trace contextRef="#ctx0" brushRef="#br0" timeOffset="544814.8918">14653 17313 561 0,'-11'-5'356'0,"-5"-4"-33"16,-9-3-97-1,-5 4-26-15,0 2-64 0,-1 2-31 16,8 4-50-16,8 2-25 16,15 5-16-16,7 0 0 15,16 9-3-15,8 6 4 16,6 8-5-16,-1 5-2 16,-11-2-1-16,-10-3 0 0,-15-1 34 15,-5-4 19 1,-18-8 22-16,-9 0 4 0,-9-7-29 15,-3-7-14 1,5-5-18-16,5-5-16 16,14-12 399-16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39:22.740"/>
    </inkml:context>
    <inkml:brush xml:id="br0">
      <inkml:brushProperty name="width" value="0.05292" units="cm"/>
      <inkml:brushProperty name="height" value="0.05292" units="cm"/>
    </inkml:brush>
  </inkml:definitions>
  <inkml:trace contextRef="#ctx0" brushRef="#br0">3933 16707 575 0</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18T08:42:18.883"/>
    </inkml:context>
    <inkml:brush xml:id="br0">
      <inkml:brushProperty name="width" value="0.05292" units="cm"/>
      <inkml:brushProperty name="height" value="0.05292" units="cm"/>
      <inkml:brushProperty name="color" value="#FF0000"/>
    </inkml:brush>
  </inkml:definitions>
  <inkml:trace contextRef="#ctx0" brushRef="#br0">6847 8778 289 0,'-24'-1'209'0,"-27"-2"33"0,5 3-19 0,15-1-59 16,9 1-33-1,18 0-75 1,10 3-15-16,30-1-6 16,13 3 4-16,32 0 25 15,20 3-1-15,28 4 0 16,3 1-4-16,3 0-10 15,-8 1-6-15,-24-1-19 16,-11-2-1-16,-30-1-3 0,-18-5 3 16,-24 0 18-16,-16-5 24 15,-16-6 0-15,-17-1-3 16,-32-9-24-16,-15 2-26 16,-17 2-7-16,1 1-2 15,-16 3-1-15,-3 3-1 16,-1 5 0-16,4-2 0 0,35 6 0 15,21 0 0-15,28 0-6 16,14 1-6-16,24 0 1 16,9 1 0-16,31 0 8 15,14-3 2-15,37-3 0 16,12-1 0-16,8 1 1 16,1 1 0-16,-25 2 1 15,-12 1 0-15,-40-3 1 16,-18 2 0-16,-36-1 6 15,-22-2 0-15,-37 1 0 16,-17-1 2-16,-18-1-5 16,-12 0-2-16,-6 1-1 0,-5 2-1 15,8 3-1-15,12-1 1 16,31 1-2-16,18 0 1 16,25-2-4-16,15 0-6 15,29-3 2-15,15-4-2 16,26-7 3-16,24 0 5 15,38-2-2-15,10 3 0 16,18 3 2-16,-12 1 1 16,-35 6 2-16,-19-2 1 15,-46 1 12-15,-24-3-1 16,-41 0 0-16,-23-2-2 16,-28 0-12-16,-12 2 1 0,-19 2 0 15,-6 5 0-15,3 2-1 16,10 5 0-16,32-1 0 15,23 0-1-15,34 0-10 16,12-1 0-16,32-2 0 16,17 0 2-16,33-5 8 15,26-1 1-15,19 0-1 16,6-3 1-16,-6 3 1 16,-21 0 1-16,-33-2 2 15,-21 2 4-15,-47-2 4 0,-25-1-1 16,-49-2-1-1,-16 1-4-15,-27 0-4 0,-6-1 0 16,9 2-1-16,9 3-1 16,37 5 0-16,22 2-1 15,32-1-8-15,10 1 0 16,27-3 1-16,16-2 1 16,40-2 7-16,25-2 0 15,15-5 0-15,8-1 0 16,-8 0 1-16,-20 0 2 15,-38 3 2-15,-39 2 2 16,-80 8-1-16,-35 6-2 16,-61 13-12-16,-24 7-87 15</inkml:trace>
  <inkml:trace contextRef="#ctx0" brushRef="#br0" timeOffset="54931.1036">13151 8733 168 0,'-8'-3'123'0,"-10"-3"24"15,-11-2-41-15,-7 1-28 16,-8 0 2-16,-10 0 23 16,-1 1 19-16,-2 2 23 15,5-2 1-15,12 5-30 16,10-1-24-16,17 1-42 15,5 1-20-15,13-1-9 16,8-1 0-16,26 1 8 0,16-2 7 16,36 3 1-1,14 2 8-15,14 0 1 0,3 5 0 16,-14-1-8-16,-14-2-13 16,-35 1-10-16,-23-2-2 15,-27-3 51 1,-13 0 2-16,-26-6-5 0,-8 1-1 15,-23-2-51-15,-8 3-3 16,-4 0 2-16,-5-2-2 16,-10 3-6-16,-3-1-3 15,-3 4 0-15,2 2 1 16,37 3 2-16,12 1-5 16,31-2-9-16,19 4-1 0,25-3 0 15,16 0 3-15,38 2 10 16,9-2 1-1,24 1 2-15,9 1 2 0,-3-2 2 16,-10-2 1-16,-31-1 1 16,-23-2-1-16,-35 0 1 15,-11-1 11-15,-19-1-1 16,-10 0-2-16,-18-2-2 0,-18 0-13 16,-27 1-4-1,-12 1 0-15,-11 1-2 0,1-2 2 16,0 1 2-16,5 2 1 15,11 0 1-15,11 0 1 16,31 2-1-16,16 0-6 16,28 1-5-16,15 2 1 15,28-1 0-15,17 1 6 16,26 1 3-16,9-1 1 16,10 1 0-16,-3 3 2 15,-15-3 0-15,-11 0-1 16,-38 0 1-16,-13-4 7 15,-30-2 0-15,-13-3-1 16,-28-1-1-16,-21-2-7 16,-19 3-1-16,-11-2 0 15,-11-2-1-15,-1 5 1 16,-4 1 0-16,14 1 1 16,26 0 2-16,27 2-3 15,35 1-4-15,14 0-1 16,39 2-2-16,11-3 2 15,37-1 3-15,13-1 1 0,8 0 2 16,6-1 2-16,-11 1 2 16,-11 0 0-16,-33-1 2 15,-19-2 4-15,-34-1 17 16,-18-2-2-16,-30 0-2 16,-11 1-6-16,-35 1-17 15,-8 2 0-15,-10-1-1 16,-6 2 1-16,1 2 0 15,3 1 0-15,17 2 1 16,19 2 1-16,29-1-4 16,17 0-5-16,19 0-4 0,8 1 0 15,32-5 2-15,15-1 4 16,34-1 5-16,16-3-1 16,7 3 2-16,4 1 3 15,-24-1 1-15,-19 1 2 16,-35-1 9-16,-18 1 10 15,-28 0 2-15,-11-1 1 16,-9 1 3-16,0 0 0 16,12 0 7-16,8 0 1 15,10 0 4-15,7 3-104 16</inkml:trace>
  <inkml:trace contextRef="#ctx0" brushRef="#br0" timeOffset="116288.0458">16915 8756 210 0,'-32'-3'166'15,"-33"-4"17"1,15 2-36-16,24 5-76 16,15 0-21-16,30 4-2 15,21 1 0-15,38 1 8 16,20 0 0-16,46 0 15 15,21 2 15-15,37 2 25 16,14 3 2-16,2 4-39 16,-8-1-21-16,-38-1-32 15,-27-5-6-15,-49-6 0 16,-25-4 1-16,-38-6 38 0,-20 0 0 16,-34-5-6-16,-19-1-4 15,-32-3-42-15,-17 0-1 16,-39 4 1-16,-16 0 0 15,-45 9-2-15,-5 0-1 16,-5 3 1-16,0 6-1 16,53 1 1-16,16 4 1 0,49 0 0 15,27-1 0-15,28-3-10 16,21-1-2-16,36-4-4 16,25-1-2-16,52-3 9 15,25-5 0-15,49 0 8 16,21 1 3-16,16 4 7 15,-4 1 2-15,-33 2 0 16,-33-2-1-16,-56-2 2 16,-30-3 3-16,-40-3 7 15,-13-1-3-15,-33-3-6 16,-19 0-3-16,-37-1-10 16,-29 1 0-16,-28 3-3 0,-16 1-2 15,-29 6-4-15,1 1 0 16,-23 3 6-16,10 3 2 15,35 0 3-15,16 3 2 16,57-1-4-16,22 1-3 16,47-1-18-16,27-4-4 15,52-1-5-15,29-2-1 16,52-1 15-16,19 2 1 0,41 4 5 16,13 3 3-16,-7 5 6 15,-9 2 1-15,-47 0 6 16,-31-2 1-1,-51-7 1-15,-30-3 1 0,-33-4 1 16,-16-1-3-16,-34-4-2 16,-18-1-2-16,-55-3 0 15,-15-3 0-15,-44-1 0 16,-15 2-3-16,-6-1-2 16,-12 4 0-16,31 2 0 15,20 3 2-15,38 4 1 16,30 3-2-16,40 2-6 15,19 0-5-15,47 0-5 0,22-1-1 16,42 0 3-16,31-1 4 16,48 2 5-16,22 2 10 15,38 3 10-15,-10 2 2 16,-23-1 2-16,-23 1-7 16,-60-8-2-16,-24-1 1 15,-55-6 4-15,-25-5-1 16,-53-1-2-16,-26-3-1 15,-32 2-4-15,-18 1-1 16,-31-3-3-16,1 4-1 16,-27 0-1-16,-3 2-1 15,28 2 1-15,0-1 0 0,41 5 0 16,24 1-1-16,38 5-7 16,25 2-11-16,47-2-8 15,24 1-1-15,41-1 3 16,27-2 8-16,47 1 7 15,6-4 4-15,31 5 5 16,0 1 0-16,-19 2 3 16,-5-1 1-16,-38-6 2 15,-22-1 2-15,-40-5 5 0,-23-3 6 16,-34-2 3-16,-16-5-3 16,-33 2-5-16,-22 1-8 15,-32 0-6-15,-15 2 0 16,-38 0-5-16,-10 1-1 15,-21 4-3-15,-14 3-1 16,20 2 3-16,13 4 0 16,33 3 4-16,26 4 0 0,38 1-5 15,18 0-10-15,40 1-8 16,23-2-3-16,41-1 2 16,18-3 8-16,52-2 6 15,24 0 0-15,32 1 21 16,31 2 7-16,-4 2 8 15,-13 2 1-15,-33-3-12 16,-45-3-3-16,-54-4 1 16,-28-3 11-16,-43-6 2 15,-21-1 0-15,-47-6-3 16,-25-2-8-16,-26 3-6 16,-16-5-4-16,-27 6-4 15,-5 1-2-15,-33 3 0 16,4 1 0-16,28 2 4 15,16 4 2-15,58 3 1 16,26 2-3-16,47 5-8 0,25-3-3 16,54 0-2-16,23-1 2 15,69-1 14 1,33 4 18-16,60 3 21 0,18 0 3 16,9 13-3-16,-27-3-16 15,-61-3-32-15,-33 0-74 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57:56.779"/>
    </inkml:context>
    <inkml:brush xml:id="br0">
      <inkml:brushProperty name="width" value="0.05292" units="cm"/>
      <inkml:brushProperty name="height" value="0.05292" units="cm"/>
    </inkml:brush>
  </inkml:definitions>
  <inkml:trace contextRef="#ctx0" brushRef="#br0">12617 8644 219 0,'-3'-2'2'0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23F949-2ACA-481C-87AE-89754124B8CC}" type="datetimeFigureOut">
              <a:rPr lang="el-GR" smtClean="0"/>
              <a:t>18/11/2024</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2DCB121-525A-438D-8FD9-7B2708CF85C9}" type="slidenum">
              <a:rPr lang="el-GR" smtClean="0"/>
              <a:t>1</a:t>
            </a:fld>
            <a:endParaRPr lang="el-GR"/>
          </a:p>
        </p:txBody>
      </p:sp>
    </p:spTree>
    <p:extLst>
      <p:ext uri="{BB962C8B-B14F-4D97-AF65-F5344CB8AC3E}">
        <p14:creationId xmlns:p14="http://schemas.microsoft.com/office/powerpoint/2010/main" val="70168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302805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13</a:t>
            </a:fld>
            <a:endParaRPr lang="el-GR"/>
          </a:p>
        </p:txBody>
      </p:sp>
    </p:spTree>
    <p:extLst>
      <p:ext uri="{BB962C8B-B14F-4D97-AF65-F5344CB8AC3E}">
        <p14:creationId xmlns:p14="http://schemas.microsoft.com/office/powerpoint/2010/main" val="421860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14</a:t>
            </a:fld>
            <a:endParaRPr lang="el-GR"/>
          </a:p>
        </p:txBody>
      </p:sp>
    </p:spTree>
    <p:extLst>
      <p:ext uri="{BB962C8B-B14F-4D97-AF65-F5344CB8AC3E}">
        <p14:creationId xmlns:p14="http://schemas.microsoft.com/office/powerpoint/2010/main" val="416904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15</a:t>
            </a:fld>
            <a:endParaRPr lang="el-GR"/>
          </a:p>
        </p:txBody>
      </p:sp>
    </p:spTree>
    <p:extLst>
      <p:ext uri="{BB962C8B-B14F-4D97-AF65-F5344CB8AC3E}">
        <p14:creationId xmlns:p14="http://schemas.microsoft.com/office/powerpoint/2010/main" val="11427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16</a:t>
            </a:fld>
            <a:endParaRPr lang="el-GR"/>
          </a:p>
        </p:txBody>
      </p:sp>
    </p:spTree>
    <p:extLst>
      <p:ext uri="{BB962C8B-B14F-4D97-AF65-F5344CB8AC3E}">
        <p14:creationId xmlns:p14="http://schemas.microsoft.com/office/powerpoint/2010/main" val="80101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167395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18</a:t>
            </a:fld>
            <a:endParaRPr lang="el-GR">
              <a:solidFill>
                <a:prstClr val="black"/>
              </a:solidFill>
            </a:endParaRPr>
          </a:p>
        </p:txBody>
      </p:sp>
    </p:spTree>
    <p:extLst>
      <p:ext uri="{BB962C8B-B14F-4D97-AF65-F5344CB8AC3E}">
        <p14:creationId xmlns:p14="http://schemas.microsoft.com/office/powerpoint/2010/main" val="281209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72DCB121-525A-438D-8FD9-7B2708CF85C9}" type="slidenum">
              <a:rPr lang="el-GR" smtClean="0"/>
              <a:t>25</a:t>
            </a:fld>
            <a:endParaRPr lang="el-GR"/>
          </a:p>
        </p:txBody>
      </p:sp>
    </p:spTree>
    <p:extLst>
      <p:ext uri="{BB962C8B-B14F-4D97-AF65-F5344CB8AC3E}">
        <p14:creationId xmlns:p14="http://schemas.microsoft.com/office/powerpoint/2010/main" val="341281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18-Nov-24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258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9423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3254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749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003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15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37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8323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807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415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18-Nov-24</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004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18-Nov-24</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218164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3.xml"/><Relationship Id="rId4" Type="http://schemas.openxmlformats.org/officeDocument/2006/relationships/hyperlink" Target="https://www.popularmechanics.com/technology/design/a16819/tapei-101-mass-damper-recor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23.emf"/><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3.jpeg"/><Relationship Id="rId7"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7.gif"/><Relationship Id="rId4" Type="http://schemas.openxmlformats.org/officeDocument/2006/relationships/image" Target="../media/image24.jpeg"/><Relationship Id="rId9" Type="http://schemas.openxmlformats.org/officeDocument/2006/relationships/image" Target="../media/image30.emf"/></Relationships>
</file>

<file path=ppt/slides/_rels/slide2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gi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Tacoma_Narrows_Bridge"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Formant" TargetMode="External"/><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0.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6.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6507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AE53A3A0-AAD0-D62C-A83F-BD5A86378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7" t="4445" r="5707" b="4272"/>
          <a:stretch/>
        </p:blipFill>
        <p:spPr bwMode="auto">
          <a:xfrm>
            <a:off x="5105400" y="1219200"/>
            <a:ext cx="3462344" cy="52591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xmlns="" id="{32B14042-CEB6-B5B0-E00B-D1DD704CD5CC}"/>
                  </a:ext>
                </a:extLst>
              </p:cNvPr>
              <p:cNvSpPr>
                <a:spLocks noGrp="1"/>
              </p:cNvSpPr>
              <p:nvPr>
                <p:ph idx="1"/>
              </p:nvPr>
            </p:nvSpPr>
            <p:spPr>
              <a:xfrm>
                <a:off x="738350" y="1447800"/>
                <a:ext cx="4214650" cy="4469120"/>
              </a:xfrm>
            </p:spPr>
            <p:txBody>
              <a:bodyPr>
                <a:normAutofit/>
              </a:bodyPr>
              <a:lstStyle/>
              <a:p>
                <a:r>
                  <a:rPr lang="el-GR" b="1" dirty="0"/>
                  <a:t>Ενέργεια Απλού Αρμονικού Ταλαντωτή</a:t>
                </a:r>
                <a:endParaRPr lang="en-US" sz="24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m:oMathPara>
                </a14:m>
                <a:endParaRPr lang="en-US" dirty="0"/>
              </a:p>
              <a:p>
                <a:pPr marL="365760" lvl="1" indent="0">
                  <a:buNone/>
                </a:pPr>
                <a:endParaRPr lang="en-US" dirty="0"/>
              </a:p>
              <a:p>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10" name="Content Placeholder 2">
                <a:extLst>
                  <a:ext uri="{FF2B5EF4-FFF2-40B4-BE49-F238E27FC236}">
                    <a16:creationId xmlns:a16="http://schemas.microsoft.com/office/drawing/2014/main" id="{32B14042-CEB6-B5B0-E00B-D1DD704CD5CC}"/>
                  </a:ext>
                </a:extLst>
              </p:cNvPr>
              <p:cNvSpPr>
                <a:spLocks noGrp="1" noRot="1" noChangeAspect="1" noMove="1" noResize="1" noEditPoints="1" noAdjustHandles="1" noChangeArrowheads="1" noChangeShapeType="1" noTextEdit="1"/>
              </p:cNvSpPr>
              <p:nvPr>
                <p:ph idx="1"/>
              </p:nvPr>
            </p:nvSpPr>
            <p:spPr>
              <a:xfrm>
                <a:off x="738350" y="1447800"/>
                <a:ext cx="4214650" cy="4469120"/>
              </a:xfrm>
              <a:blipFill>
                <a:blip r:embed="rId3"/>
                <a:stretch>
                  <a:fillRect t="-1091"/>
                </a:stretch>
              </a:blipFill>
            </p:spPr>
            <p:txBody>
              <a:bodyPr/>
              <a:lstStyle/>
              <a:p>
                <a:r>
                  <a:rPr lang="en-US">
                    <a:noFill/>
                  </a:rPr>
                  <a:t> </a:t>
                </a:r>
              </a:p>
            </p:txBody>
          </p:sp>
        </mc:Fallback>
      </mc:AlternateContent>
    </p:spTree>
    <p:extLst>
      <p:ext uri="{BB962C8B-B14F-4D97-AF65-F5344CB8AC3E}">
        <p14:creationId xmlns:p14="http://schemas.microsoft.com/office/powerpoint/2010/main" val="3193010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a:t>Παράδειγμα:</a:t>
                </a:r>
              </a:p>
              <a:p>
                <a:r>
                  <a:rPr lang="el-GR" sz="2000" dirty="0"/>
                  <a:t>Πολλά ψηλά κτήρια έχουν αποσβεστήρες μάζας, οι οποίοι είναι συσκευές που εμποδίζουν το κτήριο να ταλαντωθεί ισχυρά από τη δύναμη του ανέμου. Έστω ότι η συσκευή έχει μάζα </a:t>
                </a:r>
                <a14:m>
                  <m:oMath xmlns:m="http://schemas.openxmlformats.org/officeDocument/2006/math">
                    <m:r>
                      <a:rPr lang="en-US" sz="2000" i="1" dirty="0" smtClean="0">
                        <a:latin typeface="Cambria Math" panose="02040503050406030204" pitchFamily="18" charset="0"/>
                      </a:rPr>
                      <m:t>𝑚</m:t>
                    </m:r>
                    <m:r>
                      <a:rPr lang="el-GR" sz="2000" b="0" i="1" dirty="0" smtClean="0">
                        <a:latin typeface="Cambria Math" panose="02040503050406030204" pitchFamily="18" charset="0"/>
                      </a:rPr>
                      <m:t>=</m:t>
                    </m:r>
                    <m:r>
                      <a:rPr lang="en-US" sz="2000" i="1" dirty="0" smtClean="0">
                        <a:latin typeface="Cambria Math" panose="02040503050406030204" pitchFamily="18" charset="0"/>
                      </a:rPr>
                      <m:t>2.72 </m:t>
                    </m:r>
                    <m:r>
                      <a:rPr lang="en-US" sz="2000" i="1" dirty="0" smtClean="0">
                        <a:latin typeface="Cambria Math" panose="02040503050406030204" pitchFamily="18" charset="0"/>
                      </a:rPr>
                      <m:t>𝑥</m:t>
                    </m:r>
                    <m:r>
                      <a:rPr lang="en-US" sz="2000" i="1" dirty="0" smtClean="0">
                        <a:latin typeface="Cambria Math" panose="02040503050406030204" pitchFamily="18" charset="0"/>
                      </a:rPr>
                      <m:t> </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i="1" dirty="0" smtClean="0">
                            <a:latin typeface="Cambria Math" panose="02040503050406030204" pitchFamily="18" charset="0"/>
                          </a:rPr>
                          <m:t>5</m:t>
                        </m:r>
                      </m:sup>
                    </m:sSup>
                    <m:r>
                      <a:rPr lang="en-US" sz="2000" i="1" dirty="0" smtClean="0">
                        <a:latin typeface="Cambria Math" panose="02040503050406030204" pitchFamily="18" charset="0"/>
                      </a:rPr>
                      <m:t> </m:t>
                    </m:r>
                  </m:oMath>
                </a14:m>
                <a:r>
                  <a:rPr lang="en-US" sz="2000" dirty="0"/>
                  <a:t>kg </a:t>
                </a:r>
                <a:r>
                  <a:rPr lang="el-GR" sz="2000" dirty="0"/>
                  <a:t>και έχει σχεδιαστεί να ταλαντώνεται σε συχνότητα </a:t>
                </a:r>
                <a14:m>
                  <m:oMath xmlns:m="http://schemas.openxmlformats.org/officeDocument/2006/math">
                    <m:r>
                      <a:rPr lang="en-US" sz="2000" i="1" dirty="0" smtClean="0">
                        <a:latin typeface="Cambria Math" panose="02040503050406030204" pitchFamily="18" charset="0"/>
                      </a:rPr>
                      <m:t>𝑓</m:t>
                    </m:r>
                    <m:r>
                      <a:rPr lang="en-US" sz="2000" i="1" dirty="0" smtClean="0">
                        <a:latin typeface="Cambria Math" panose="02040503050406030204" pitchFamily="18" charset="0"/>
                      </a:rPr>
                      <m:t>=10.0 </m:t>
                    </m:r>
                    <m:r>
                      <m:rPr>
                        <m:sty m:val="p"/>
                      </m:rPr>
                      <a:rPr lang="en-US" sz="2000" i="0" dirty="0" smtClean="0">
                        <a:latin typeface="Cambria Math" panose="02040503050406030204" pitchFamily="18" charset="0"/>
                      </a:rPr>
                      <m:t>Hz</m:t>
                    </m:r>
                  </m:oMath>
                </a14:m>
                <a:r>
                  <a:rPr lang="en-US" sz="2000" dirty="0"/>
                  <a:t>, </a:t>
                </a:r>
                <a:r>
                  <a:rPr lang="el-GR" sz="2000" dirty="0"/>
                  <a:t>με πλάτος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=0.2</m:t>
                    </m:r>
                  </m:oMath>
                </a14:m>
                <a:r>
                  <a:rPr lang="en-US" sz="2000" dirty="0"/>
                  <a:t> m.</a:t>
                </a:r>
                <a:endParaRPr lang="el-GR" sz="2000" dirty="0"/>
              </a:p>
              <a:p>
                <a:pPr lvl="1"/>
                <a:r>
                  <a:rPr lang="el-GR" sz="1800" dirty="0"/>
                  <a:t>Α) Βρείτε την ολική μηχανική ενέργεια του συστήματος.</a:t>
                </a:r>
              </a:p>
              <a:p>
                <a:pPr lvl="1"/>
                <a:r>
                  <a:rPr lang="el-GR" sz="1800" dirty="0"/>
                  <a:t>Β) Ποια είναι η ταχύτητα του σώματος όταν περνά από το σημείο ισορροπίας?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r="-462"/>
                </a:stretch>
              </a:blipFill>
            </p:spPr>
            <p:txBody>
              <a:bodyPr/>
              <a:lstStyle/>
              <a:p>
                <a:r>
                  <a:rPr lang="el-GR">
                    <a:noFill/>
                  </a:rPr>
                  <a:t> </a:t>
                </a:r>
              </a:p>
            </p:txBody>
          </p:sp>
        </mc:Fallback>
      </mc:AlternateContent>
      <p:pic>
        <p:nvPicPr>
          <p:cNvPr id="1028" name="Picture 4" descr="https://hips.hearstapps.com/pop.h-cdn.co/assets/15/33/1439212134-skscraperr.gif?crop=1xw:0.999690594059406xh;center,top&amp;resize=9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1279" y="4038600"/>
            <a:ext cx="4331549" cy="2437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62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a:t>Παράδειγμα – Λύση:</a:t>
                </a:r>
              </a:p>
              <a:p>
                <a:pPr lvl="1"/>
                <a:r>
                  <a:rPr lang="el-GR" sz="1600" dirty="0"/>
                  <a:t>Συσκευή μάζας </a:t>
                </a:r>
                <a14:m>
                  <m:oMath xmlns:m="http://schemas.openxmlformats.org/officeDocument/2006/math">
                    <m:r>
                      <a:rPr lang="en-US" sz="1600" i="1" dirty="0" smtClean="0">
                        <a:latin typeface="Cambria Math" panose="02040503050406030204" pitchFamily="18" charset="0"/>
                      </a:rPr>
                      <m:t>𝑚</m:t>
                    </m:r>
                    <m:r>
                      <a:rPr lang="en-US" sz="1600" i="1" dirty="0" smtClean="0">
                        <a:latin typeface="Cambria Math" panose="02040503050406030204" pitchFamily="18" charset="0"/>
                      </a:rPr>
                      <m:t>=2.72 </m:t>
                    </m:r>
                    <m:r>
                      <a:rPr lang="en-US" sz="1600" i="1" dirty="0" smtClean="0">
                        <a:latin typeface="Cambria Math" panose="02040503050406030204" pitchFamily="18" charset="0"/>
                      </a:rPr>
                      <m:t>𝑥</m:t>
                    </m:r>
                    <m:r>
                      <a:rPr lang="en-US" sz="1600" i="1" dirty="0" smtClean="0">
                        <a:latin typeface="Cambria Math" panose="02040503050406030204" pitchFamily="18" charset="0"/>
                      </a:rPr>
                      <m:t> </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10</m:t>
                        </m:r>
                      </m:e>
                      <m:sup>
                        <m:r>
                          <a:rPr lang="en-US" sz="1600" i="1" dirty="0" smtClean="0">
                            <a:latin typeface="Cambria Math" panose="02040503050406030204" pitchFamily="18" charset="0"/>
                          </a:rPr>
                          <m:t>5</m:t>
                        </m:r>
                      </m:sup>
                    </m:sSup>
                    <m:r>
                      <a:rPr lang="en-US" sz="1600" i="1" dirty="0" smtClean="0">
                        <a:latin typeface="Cambria Math" panose="02040503050406030204" pitchFamily="18" charset="0"/>
                      </a:rPr>
                      <m:t> </m:t>
                    </m:r>
                  </m:oMath>
                </a14:m>
                <a:r>
                  <a:rPr lang="en-US" sz="1600" dirty="0"/>
                  <a:t>kg</a:t>
                </a:r>
                <a:r>
                  <a:rPr lang="el-GR" sz="1600" dirty="0"/>
                  <a:t>, ταλαντώνεται σε συχνότητα </a:t>
                </a:r>
                <a14:m>
                  <m:oMath xmlns:m="http://schemas.openxmlformats.org/officeDocument/2006/math">
                    <m:r>
                      <a:rPr lang="en-US" sz="1600" i="1" dirty="0" smtClean="0">
                        <a:latin typeface="Cambria Math" panose="02040503050406030204" pitchFamily="18" charset="0"/>
                      </a:rPr>
                      <m:t>𝑓</m:t>
                    </m:r>
                    <m:r>
                      <a:rPr lang="en-US" sz="1600" i="1" dirty="0" smtClean="0">
                        <a:latin typeface="Cambria Math" panose="02040503050406030204" pitchFamily="18" charset="0"/>
                      </a:rPr>
                      <m:t>=10</m:t>
                    </m:r>
                  </m:oMath>
                </a14:m>
                <a:r>
                  <a:rPr lang="en-US" sz="1600" dirty="0"/>
                  <a:t> Hz, </a:t>
                </a:r>
                <a:r>
                  <a:rPr lang="el-GR" sz="1600" dirty="0"/>
                  <a:t>με πλάτος </a:t>
                </a:r>
                <a14:m>
                  <m:oMath xmlns:m="http://schemas.openxmlformats.org/officeDocument/2006/math">
                    <m:r>
                      <a:rPr lang="en-US" sz="1600" i="1" dirty="0" smtClean="0">
                        <a:latin typeface="Cambria Math" panose="02040503050406030204" pitchFamily="18" charset="0"/>
                      </a:rPr>
                      <m:t>𝐴</m:t>
                    </m:r>
                    <m:r>
                      <a:rPr lang="en-US" sz="1600" i="1" dirty="0" smtClean="0">
                        <a:latin typeface="Cambria Math" panose="02040503050406030204" pitchFamily="18" charset="0"/>
                      </a:rPr>
                      <m:t>=0.2 </m:t>
                    </m:r>
                  </m:oMath>
                </a14:m>
                <a:r>
                  <a:rPr lang="en-US" sz="1600" dirty="0"/>
                  <a:t>m.</a:t>
                </a:r>
                <a:endParaRPr lang="el-GR" sz="1600" dirty="0"/>
              </a:p>
              <a:p>
                <a:pPr lvl="2"/>
                <a:r>
                  <a:rPr lang="el-GR" sz="1400" dirty="0"/>
                  <a:t>Α) Βρείτε την ολική μηχανική ενέργεια του συστήματος.</a:t>
                </a:r>
              </a:p>
              <a:p>
                <a:pPr lvl="2"/>
                <a:r>
                  <a:rPr lang="el-GR" sz="1400" dirty="0"/>
                  <a:t>Β) Ποια είναι η ταχύτητα του σώματος όταν περνά από το σημείο ισορροπίας?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a:stretch>
              </a:blipFill>
            </p:spPr>
            <p:txBody>
              <a:bodyPr/>
              <a:lstStyle/>
              <a:p>
                <a:r>
                  <a:rPr lang="el-GR">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846140"/>
            <a:ext cx="2397128" cy="1596063"/>
          </a:xfrm>
          <a:prstGeom prst="rect">
            <a:avLst/>
          </a:prstGeom>
          <a:ln>
            <a:noFill/>
          </a:ln>
          <a:effectLst>
            <a:softEdge rad="112500"/>
          </a:effectLst>
        </p:spPr>
      </p:pic>
      <p:sp>
        <p:nvSpPr>
          <p:cNvPr id="4" name="Rectangle 3"/>
          <p:cNvSpPr/>
          <p:nvPr/>
        </p:nvSpPr>
        <p:spPr>
          <a:xfrm>
            <a:off x="424542" y="6287570"/>
            <a:ext cx="7391400" cy="309265"/>
          </a:xfrm>
          <a:prstGeom prst="rect">
            <a:avLst/>
          </a:prstGeom>
          <a:noFill/>
        </p:spPr>
        <p:txBody>
          <a:bodyPr wrap="square">
            <a:spAutoFit/>
          </a:bodyPr>
          <a:lstStyle/>
          <a:p>
            <a:r>
              <a:rPr lang="el-GR" sz="1400" dirty="0">
                <a:noFill/>
                <a:hlinkClick r:id="rId4"/>
              </a:rPr>
              <a:t>https://www.popularmechanics.com/technology/design/a16819/tapei-101-mass-damper-record/</a:t>
            </a:r>
            <a:endParaRPr lang="el-GR" sz="1400" dirty="0">
              <a:noFill/>
            </a:endParaRP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550080" y="2997720"/>
              <a:ext cx="7686720" cy="3383640"/>
            </p14:xfrm>
          </p:contentPart>
        </mc:Choice>
        <mc:Fallback xmlns="">
          <p:pic>
            <p:nvPicPr>
              <p:cNvPr id="6" name="Ink 5"/>
              <p:cNvPicPr/>
              <p:nvPr/>
            </p:nvPicPr>
            <p:blipFill>
              <a:blip r:embed="rId6"/>
              <a:stretch>
                <a:fillRect/>
              </a:stretch>
            </p:blipFill>
            <p:spPr>
              <a:xfrm>
                <a:off x="543960" y="2990520"/>
                <a:ext cx="7702560" cy="3399840"/>
              </a:xfrm>
              <a:prstGeom prst="rect">
                <a:avLst/>
              </a:prstGeom>
            </p:spPr>
          </p:pic>
        </mc:Fallback>
      </mc:AlternateContent>
    </p:spTree>
    <p:extLst>
      <p:ext uri="{BB962C8B-B14F-4D97-AF65-F5344CB8AC3E}">
        <p14:creationId xmlns:p14="http://schemas.microsoft.com/office/powerpoint/2010/main" val="224733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555" y="1465715"/>
            <a:ext cx="2179721" cy="503522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9391"/>
          <a:stretch/>
        </p:blipFill>
        <p:spPr>
          <a:xfrm>
            <a:off x="488671" y="2209800"/>
            <a:ext cx="2711729" cy="4067175"/>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p:txBody>
          <a:bodyPr/>
          <a:lstStyle/>
          <a:p>
            <a:r>
              <a:rPr lang="el-GR" b="1" dirty="0"/>
              <a:t>Σχέση απλής αρμονικής ταλάντωσης </a:t>
            </a:r>
            <a:br>
              <a:rPr lang="el-GR" b="1" dirty="0"/>
            </a:br>
            <a:r>
              <a:rPr lang="el-GR" b="1" dirty="0"/>
              <a:t>με ομαλή κυκλική κίνηση</a:t>
            </a:r>
          </a:p>
        </p:txBody>
      </p:sp>
      <p:sp>
        <p:nvSpPr>
          <p:cNvPr id="6" name="Right Arrow 5"/>
          <p:cNvSpPr/>
          <p:nvPr/>
        </p:nvSpPr>
        <p:spPr>
          <a:xfrm rot="10800000">
            <a:off x="5867400" y="4648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2031"/>
          <a:stretch/>
        </p:blipFill>
        <p:spPr>
          <a:xfrm>
            <a:off x="3276600" y="2209800"/>
            <a:ext cx="2570244" cy="4067175"/>
          </a:xfrm>
          <a:prstGeom prst="rect">
            <a:avLst/>
          </a:prstGeom>
        </p:spPr>
      </p:pic>
      <p:cxnSp>
        <p:nvCxnSpPr>
          <p:cNvPr id="10" name="Ευθεία γραμμή σύνδεσης 9">
            <a:extLst>
              <a:ext uri="{FF2B5EF4-FFF2-40B4-BE49-F238E27FC236}">
                <a16:creationId xmlns:a16="http://schemas.microsoft.com/office/drawing/2014/main" xmlns="" id="{DE252D1A-B824-9D4E-A225-98F9144DA828}"/>
              </a:ext>
            </a:extLst>
          </p:cNvPr>
          <p:cNvCxnSpPr>
            <a:cxnSpLocks/>
          </p:cNvCxnSpPr>
          <p:nvPr/>
        </p:nvCxnSpPr>
        <p:spPr>
          <a:xfrm>
            <a:off x="2708275" y="4395792"/>
            <a:ext cx="0" cy="43815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6" name="Ομάδα 15">
            <a:extLst>
              <a:ext uri="{FF2B5EF4-FFF2-40B4-BE49-F238E27FC236}">
                <a16:creationId xmlns:a16="http://schemas.microsoft.com/office/drawing/2014/main" xmlns="" id="{9CB05870-16E5-9F49-BA29-D3085F9A9F1E}"/>
              </a:ext>
            </a:extLst>
          </p:cNvPr>
          <p:cNvGrpSpPr/>
          <p:nvPr/>
        </p:nvGrpSpPr>
        <p:grpSpPr>
          <a:xfrm>
            <a:off x="1889924" y="4876801"/>
            <a:ext cx="838200" cy="273817"/>
            <a:chOff x="1889924" y="4876801"/>
            <a:chExt cx="838200" cy="273817"/>
          </a:xfrm>
        </p:grpSpPr>
        <p:sp>
          <p:nvSpPr>
            <p:cNvPr id="12" name="Δεξί άγκιστρο 11">
              <a:extLst>
                <a:ext uri="{FF2B5EF4-FFF2-40B4-BE49-F238E27FC236}">
                  <a16:creationId xmlns:a16="http://schemas.microsoft.com/office/drawing/2014/main" xmlns="" id="{11BEC0E7-8215-E9E2-66CA-14006225DB0E}"/>
                </a:ext>
              </a:extLst>
            </p:cNvPr>
            <p:cNvSpPr/>
            <p:nvPr/>
          </p:nvSpPr>
          <p:spPr>
            <a:xfrm rot="5400000">
              <a:off x="2270925" y="4495800"/>
              <a:ext cx="76198" cy="838200"/>
            </a:xfrm>
            <a:prstGeom prst="rightBrace">
              <a:avLst>
                <a:gd name="adj1" fmla="val 167712"/>
                <a:gd name="adj2" fmla="val 4829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885BF494-969F-8212-A613-EA0E88FE418F}"/>
                    </a:ext>
                  </a:extLst>
                </p:cNvPr>
                <p:cNvSpPr txBox="1"/>
                <p:nvPr/>
              </p:nvSpPr>
              <p:spPr>
                <a:xfrm>
                  <a:off x="1985189" y="4965952"/>
                  <a:ext cx="61234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0000"/>
                            </a:solidFill>
                            <a:latin typeface="Cambria Math" panose="02040503050406030204" pitchFamily="18" charset="0"/>
                          </a:rPr>
                          <m:t>𝐴</m:t>
                        </m:r>
                        <m:func>
                          <m:funcPr>
                            <m:ctrlPr>
                              <a:rPr lang="en-US" sz="1200" b="0" i="1" smtClean="0">
                                <a:solidFill>
                                  <a:srgbClr val="FF0000"/>
                                </a:solidFill>
                                <a:latin typeface="Cambria Math" panose="02040503050406030204" pitchFamily="18" charset="0"/>
                              </a:rPr>
                            </m:ctrlPr>
                          </m:funcPr>
                          <m:fName>
                            <m:r>
                              <m:rPr>
                                <m:sty m:val="p"/>
                              </m:rPr>
                              <a:rPr lang="en-US" sz="1200" b="0" i="0" smtClean="0">
                                <a:solidFill>
                                  <a:srgbClr val="FF0000"/>
                                </a:solidFill>
                                <a:latin typeface="Cambria Math" panose="02040503050406030204" pitchFamily="18" charset="0"/>
                              </a:rPr>
                              <m:t>cos</m:t>
                            </m:r>
                          </m:fName>
                          <m:e>
                            <m:r>
                              <a:rPr lang="en-US" sz="1200" b="0" i="1" smtClean="0">
                                <a:solidFill>
                                  <a:srgbClr val="FF0000"/>
                                </a:solidFill>
                                <a:latin typeface="Cambria Math" panose="02040503050406030204" pitchFamily="18" charset="0"/>
                              </a:rPr>
                              <m:t>(</m:t>
                            </m:r>
                            <m:r>
                              <a:rPr lang="en-US" sz="1200" b="0" i="1" smtClean="0">
                                <a:solidFill>
                                  <a:srgbClr val="FF0000"/>
                                </a:solidFill>
                                <a:latin typeface="Cambria Math" panose="02040503050406030204" pitchFamily="18" charset="0"/>
                              </a:rPr>
                              <m:t>𝜙</m:t>
                            </m:r>
                            <m:r>
                              <a:rPr lang="en-US" sz="1200" b="0" i="1" smtClean="0">
                                <a:solidFill>
                                  <a:srgbClr val="FF0000"/>
                                </a:solidFill>
                                <a:latin typeface="Cambria Math" panose="02040503050406030204" pitchFamily="18" charset="0"/>
                              </a:rPr>
                              <m:t>)</m:t>
                            </m:r>
                          </m:e>
                        </m:func>
                      </m:oMath>
                    </m:oMathPara>
                  </a14:m>
                  <a:endParaRPr lang="en-US" sz="1200" dirty="0">
                    <a:solidFill>
                      <a:srgbClr val="FF0000"/>
                    </a:solidFill>
                  </a:endParaRPr>
                </a:p>
              </p:txBody>
            </p:sp>
          </mc:Choice>
          <mc:Fallback xmlns="">
            <p:sp>
              <p:nvSpPr>
                <p:cNvPr id="13" name="TextBox 12">
                  <a:extLst>
                    <a:ext uri="{FF2B5EF4-FFF2-40B4-BE49-F238E27FC236}">
                      <a16:creationId xmlns:a16="http://schemas.microsoft.com/office/drawing/2014/main" id="{885BF494-969F-8212-A613-EA0E88FE418F}"/>
                    </a:ext>
                  </a:extLst>
                </p:cNvPr>
                <p:cNvSpPr txBox="1">
                  <a:spLocks noRot="1" noChangeAspect="1" noMove="1" noResize="1" noEditPoints="1" noAdjustHandles="1" noChangeArrowheads="1" noChangeShapeType="1" noTextEdit="1"/>
                </p:cNvSpPr>
                <p:nvPr/>
              </p:nvSpPr>
              <p:spPr>
                <a:xfrm>
                  <a:off x="1985189" y="4965952"/>
                  <a:ext cx="612347" cy="184666"/>
                </a:xfrm>
                <a:prstGeom prst="rect">
                  <a:avLst/>
                </a:prstGeom>
                <a:blipFill>
                  <a:blip r:embed="rId5"/>
                  <a:stretch>
                    <a:fillRect l="-6000" t="-6667" r="-9000" b="-36667"/>
                  </a:stretch>
                </a:blipFill>
              </p:spPr>
              <p:txBody>
                <a:bodyPr/>
                <a:lstStyle/>
                <a:p>
                  <a:r>
                    <a:rPr lang="en-US">
                      <a:noFill/>
                    </a:rPr>
                    <a:t> </a:t>
                  </a:r>
                </a:p>
              </p:txBody>
            </p:sp>
          </mc:Fallback>
        </mc:AlternateContent>
      </p:grpSp>
      <p:grpSp>
        <p:nvGrpSpPr>
          <p:cNvPr id="17" name="Ομάδα 16">
            <a:extLst>
              <a:ext uri="{FF2B5EF4-FFF2-40B4-BE49-F238E27FC236}">
                <a16:creationId xmlns:a16="http://schemas.microsoft.com/office/drawing/2014/main" xmlns="" id="{1F138A86-A7AE-9DFC-636C-7115FB63D01F}"/>
              </a:ext>
            </a:extLst>
          </p:cNvPr>
          <p:cNvGrpSpPr/>
          <p:nvPr/>
        </p:nvGrpSpPr>
        <p:grpSpPr>
          <a:xfrm>
            <a:off x="4455564" y="4857775"/>
            <a:ext cx="893963" cy="374590"/>
            <a:chOff x="4455564" y="4857775"/>
            <a:chExt cx="893963" cy="37459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FC510186-A503-1080-FCAA-F04870DEEE09}"/>
                    </a:ext>
                  </a:extLst>
                </p:cNvPr>
                <p:cNvSpPr txBox="1"/>
                <p:nvPr/>
              </p:nvSpPr>
              <p:spPr>
                <a:xfrm>
                  <a:off x="4455564" y="5063088"/>
                  <a:ext cx="893963"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rgbClr val="FF0000"/>
                            </a:solidFill>
                            <a:latin typeface="Cambria Math" panose="02040503050406030204" pitchFamily="18" charset="0"/>
                          </a:rPr>
                          <m:t>𝐴</m:t>
                        </m:r>
                        <m:func>
                          <m:funcPr>
                            <m:ctrlPr>
                              <a:rPr lang="en-US" sz="1100" b="0" i="1" smtClean="0">
                                <a:solidFill>
                                  <a:srgbClr val="FF0000"/>
                                </a:solidFill>
                                <a:latin typeface="Cambria Math" panose="02040503050406030204" pitchFamily="18" charset="0"/>
                              </a:rPr>
                            </m:ctrlPr>
                          </m:funcPr>
                          <m:fName>
                            <m:r>
                              <m:rPr>
                                <m:sty m:val="p"/>
                              </m:rPr>
                              <a:rPr lang="en-US" sz="1100" b="0" i="0" smtClean="0">
                                <a:solidFill>
                                  <a:srgbClr val="FF0000"/>
                                </a:solidFill>
                                <a:latin typeface="Cambria Math" panose="02040503050406030204" pitchFamily="18" charset="0"/>
                              </a:rPr>
                              <m:t>cos</m:t>
                            </m:r>
                          </m:fName>
                          <m:e>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𝜔</m:t>
                            </m:r>
                            <m:r>
                              <a:rPr lang="en-US" sz="1100" b="0" i="1" smtClean="0">
                                <a:solidFill>
                                  <a:srgbClr val="FF0000"/>
                                </a:solidFill>
                                <a:latin typeface="Cambria Math" panose="02040503050406030204" pitchFamily="18" charset="0"/>
                              </a:rPr>
                              <m:t>𝑡</m:t>
                            </m:r>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𝜙</m:t>
                            </m:r>
                            <m:r>
                              <a:rPr lang="en-US" sz="1100" b="0" i="1" smtClean="0">
                                <a:solidFill>
                                  <a:srgbClr val="FF0000"/>
                                </a:solidFill>
                                <a:latin typeface="Cambria Math" panose="02040503050406030204" pitchFamily="18" charset="0"/>
                              </a:rPr>
                              <m:t>)</m:t>
                            </m:r>
                          </m:e>
                        </m:func>
                      </m:oMath>
                    </m:oMathPara>
                  </a14:m>
                  <a:endParaRPr lang="en-US" sz="1100" dirty="0">
                    <a:solidFill>
                      <a:srgbClr val="FF0000"/>
                    </a:solidFill>
                  </a:endParaRPr>
                </a:p>
              </p:txBody>
            </p:sp>
          </mc:Choice>
          <mc:Fallback xmlns="">
            <p:sp>
              <p:nvSpPr>
                <p:cNvPr id="14" name="TextBox 13">
                  <a:extLst>
                    <a:ext uri="{FF2B5EF4-FFF2-40B4-BE49-F238E27FC236}">
                      <a16:creationId xmlns:a16="http://schemas.microsoft.com/office/drawing/2014/main" id="{FC510186-A503-1080-FCAA-F04870DEEE09}"/>
                    </a:ext>
                  </a:extLst>
                </p:cNvPr>
                <p:cNvSpPr txBox="1">
                  <a:spLocks noRot="1" noChangeAspect="1" noMove="1" noResize="1" noEditPoints="1" noAdjustHandles="1" noChangeArrowheads="1" noChangeShapeType="1" noTextEdit="1"/>
                </p:cNvSpPr>
                <p:nvPr/>
              </p:nvSpPr>
              <p:spPr>
                <a:xfrm>
                  <a:off x="4455564" y="5063088"/>
                  <a:ext cx="893963" cy="169277"/>
                </a:xfrm>
                <a:prstGeom prst="rect">
                  <a:avLst/>
                </a:prstGeom>
                <a:blipFill>
                  <a:blip r:embed="rId6"/>
                  <a:stretch>
                    <a:fillRect l="-3401" r="-5442" b="-40741"/>
                  </a:stretch>
                </a:blipFill>
              </p:spPr>
              <p:txBody>
                <a:bodyPr/>
                <a:lstStyle/>
                <a:p>
                  <a:r>
                    <a:rPr lang="en-US">
                      <a:noFill/>
                    </a:rPr>
                    <a:t> </a:t>
                  </a:r>
                </a:p>
              </p:txBody>
            </p:sp>
          </mc:Fallback>
        </mc:AlternateContent>
        <p:sp>
          <p:nvSpPr>
            <p:cNvPr id="15" name="Δεξί άγκιστρο 14">
              <a:extLst>
                <a:ext uri="{FF2B5EF4-FFF2-40B4-BE49-F238E27FC236}">
                  <a16:creationId xmlns:a16="http://schemas.microsoft.com/office/drawing/2014/main" xmlns="" id="{D52549BD-4D71-CAEB-8363-E8145FC04023}"/>
                </a:ext>
              </a:extLst>
            </p:cNvPr>
            <p:cNvSpPr/>
            <p:nvPr/>
          </p:nvSpPr>
          <p:spPr>
            <a:xfrm rot="5400000">
              <a:off x="4694770" y="4618569"/>
              <a:ext cx="95224" cy="573636"/>
            </a:xfrm>
            <a:prstGeom prst="rightBrace">
              <a:avLst>
                <a:gd name="adj1" fmla="val 41690"/>
                <a:gd name="adj2" fmla="val 4622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3292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a:t>Σχέση απλής αρμονικής ταλάντωσης με ομαλή κυκλική κίνηση</a:t>
            </a:r>
          </a:p>
        </p:txBody>
      </p:sp>
      <p:pic>
        <p:nvPicPr>
          <p:cNvPr id="7" name="Picture 6"/>
          <p:cNvPicPr>
            <a:picLocks noChangeAspect="1"/>
          </p:cNvPicPr>
          <p:nvPr/>
        </p:nvPicPr>
        <p:blipFill rotWithShape="1">
          <a:blip r:embed="rId3"/>
          <a:srcRect r="65517" b="22907"/>
          <a:stretch/>
        </p:blipFill>
        <p:spPr>
          <a:xfrm>
            <a:off x="1219200" y="1779759"/>
            <a:ext cx="2286000" cy="4700032"/>
          </a:xfrm>
          <a:prstGeom prst="rect">
            <a:avLst/>
          </a:prstGeom>
        </p:spPr>
      </p:pic>
      <p:pic>
        <p:nvPicPr>
          <p:cNvPr id="5" name="Picture 4"/>
          <p:cNvPicPr>
            <a:picLocks noChangeAspect="1"/>
          </p:cNvPicPr>
          <p:nvPr/>
        </p:nvPicPr>
        <p:blipFill rotWithShape="1">
          <a:blip r:embed="rId3"/>
          <a:srcRect l="34483" r="33333" b="22907"/>
          <a:stretch/>
        </p:blipFill>
        <p:spPr>
          <a:xfrm>
            <a:off x="3505200" y="1779759"/>
            <a:ext cx="2133600" cy="4700032"/>
          </a:xfrm>
          <a:prstGeom prst="rect">
            <a:avLst/>
          </a:prstGeom>
        </p:spPr>
      </p:pic>
      <p:pic>
        <p:nvPicPr>
          <p:cNvPr id="6" name="Picture 5"/>
          <p:cNvPicPr>
            <a:picLocks noChangeAspect="1"/>
          </p:cNvPicPr>
          <p:nvPr/>
        </p:nvPicPr>
        <p:blipFill rotWithShape="1">
          <a:blip r:embed="rId3"/>
          <a:srcRect l="66667" b="22907"/>
          <a:stretch/>
        </p:blipFill>
        <p:spPr>
          <a:xfrm>
            <a:off x="5638800" y="1779759"/>
            <a:ext cx="2209800" cy="470003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415880" y="6014520"/>
              <a:ext cx="360" cy="360"/>
            </p14:xfrm>
          </p:contentPart>
        </mc:Choice>
        <mc:Fallback xmlns="">
          <p:pic>
            <p:nvPicPr>
              <p:cNvPr id="4" name="Ink 3"/>
              <p:cNvPicPr/>
              <p:nvPr/>
            </p:nvPicPr>
            <p:blipFill>
              <a:blip r:embed="rId5"/>
              <a:stretch>
                <a:fillRect/>
              </a:stretch>
            </p:blipFill>
            <p:spPr>
              <a:xfrm>
                <a:off x="1411560" y="601020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2400840" y="3116880"/>
              <a:ext cx="4313880" cy="108000"/>
            </p14:xfrm>
          </p:contentPart>
        </mc:Choice>
        <mc:Fallback xmlns="">
          <p:pic>
            <p:nvPicPr>
              <p:cNvPr id="8" name="Ink 7"/>
              <p:cNvPicPr/>
              <p:nvPr/>
            </p:nvPicPr>
            <p:blipFill>
              <a:blip r:embed="rId7"/>
              <a:stretch>
                <a:fillRect/>
              </a:stretch>
            </p:blipFill>
            <p:spPr>
              <a:xfrm>
                <a:off x="2394000" y="3106800"/>
                <a:ext cx="4329000" cy="127080"/>
              </a:xfrm>
              <a:prstGeom prst="rect">
                <a:avLst/>
              </a:prstGeom>
            </p:spPr>
          </p:pic>
        </mc:Fallback>
      </mc:AlternateContent>
    </p:spTree>
    <p:extLst>
      <p:ext uri="{BB962C8B-B14F-4D97-AF65-F5344CB8AC3E}">
        <p14:creationId xmlns:p14="http://schemas.microsoft.com/office/powerpoint/2010/main" val="19668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a:t>Σχέση απλής αρμονικής ταλάντωσης με ομαλή κυκλική κίνηση</a:t>
            </a:r>
          </a:p>
        </p:txBody>
      </p:sp>
      <p:grpSp>
        <p:nvGrpSpPr>
          <p:cNvPr id="11" name="Group 10"/>
          <p:cNvGrpSpPr/>
          <p:nvPr/>
        </p:nvGrpSpPr>
        <p:grpSpPr>
          <a:xfrm>
            <a:off x="738350" y="2362200"/>
            <a:ext cx="7800000" cy="3133333"/>
            <a:chOff x="738350" y="2362200"/>
            <a:chExt cx="7800000" cy="313333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50" y="2362200"/>
              <a:ext cx="7800000" cy="3133333"/>
            </a:xfrm>
            <a:prstGeom prst="rect">
              <a:avLst/>
            </a:prstGeom>
          </p:spPr>
        </p:pic>
        <p:cxnSp>
          <p:nvCxnSpPr>
            <p:cNvPr id="10" name="Straight Arrow Connector 9"/>
            <p:cNvCxnSpPr/>
            <p:nvPr/>
          </p:nvCxnSpPr>
          <p:spPr>
            <a:xfrm>
              <a:off x="1981200" y="3928866"/>
              <a:ext cx="609600"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3090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38350" y="1385180"/>
            <a:ext cx="8177050" cy="4348445"/>
          </a:xfrm>
        </p:spPr>
        <p:txBody>
          <a:bodyPr>
            <a:normAutofit/>
          </a:bodyPr>
          <a:lstStyle/>
          <a:p>
            <a:r>
              <a:rPr lang="el-GR" sz="2000" b="1" dirty="0"/>
              <a:t>Σχέση απλής αρμονικής ταλάντωσης με ομαλή κυκλική κίνηση</a:t>
            </a:r>
          </a:p>
        </p:txBody>
      </p:sp>
      <p:pic>
        <p:nvPicPr>
          <p:cNvPr id="1026" name="Picture 2">
            <a:extLst>
              <a:ext uri="{FF2B5EF4-FFF2-40B4-BE49-F238E27FC236}">
                <a16:creationId xmlns:a16="http://schemas.microsoft.com/office/drawing/2014/main" xmlns="" id="{539D2086-C7FF-1E3B-0460-51043CA1F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22"/>
          <a:stretch/>
        </p:blipFill>
        <p:spPr bwMode="auto">
          <a:xfrm>
            <a:off x="481757" y="2101718"/>
            <a:ext cx="8177050" cy="400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14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10292"/>
            <a:ext cx="2562052" cy="3628572"/>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447801"/>
                <a:ext cx="6957849" cy="5038044"/>
              </a:xfrm>
            </p:spPr>
            <p:txBody>
              <a:bodyPr>
                <a:normAutofit/>
              </a:bodyPr>
              <a:lstStyle/>
              <a:p>
                <a:r>
                  <a:rPr lang="el-GR" b="1" dirty="0"/>
                  <a:t>Το εκκρεμές</a:t>
                </a:r>
              </a:p>
              <a:p>
                <a:pPr lvl="1"/>
                <a:r>
                  <a:rPr lang="el-GR" dirty="0"/>
                  <a:t>Όταν η γωνία </a:t>
                </a:r>
                <a14:m>
                  <m:oMath xmlns:m="http://schemas.openxmlformats.org/officeDocument/2006/math">
                    <m:r>
                      <a:rPr lang="el-GR" i="1" dirty="0" smtClean="0">
                        <a:latin typeface="Cambria Math" panose="02040503050406030204" pitchFamily="18" charset="0"/>
                      </a:rPr>
                      <m:t>𝜃</m:t>
                    </m:r>
                  </m:oMath>
                </a14:m>
                <a:r>
                  <a:rPr lang="el-GR" dirty="0"/>
                  <a:t> είναι </a:t>
                </a:r>
                <a14:m>
                  <m:oMath xmlns:m="http://schemas.openxmlformats.org/officeDocument/2006/math">
                    <m:r>
                      <a:rPr lang="el-GR" i="1" dirty="0" smtClean="0">
                        <a:latin typeface="Cambria Math" panose="02040503050406030204" pitchFamily="18" charset="0"/>
                      </a:rPr>
                      <m:t>&lt;10</m:t>
                    </m:r>
                    <m:r>
                      <a:rPr lang="el-GR" i="1" baseline="30000" dirty="0" smtClean="0">
                        <a:latin typeface="Cambria Math" panose="02040503050406030204" pitchFamily="18" charset="0"/>
                      </a:rPr>
                      <m:t>𝜊</m:t>
                    </m:r>
                  </m:oMath>
                </a14:m>
                <a:r>
                  <a:rPr lang="el-GR" dirty="0"/>
                  <a:t>, τότε</a:t>
                </a:r>
                <a:br>
                  <a:rPr lang="el-GR" dirty="0"/>
                </a:br>
                <a:r>
                  <a:rPr lang="el-GR" dirty="0"/>
                  <a:t>μπορούμε να θεωρήσουμε ότι</a:t>
                </a:r>
                <a:br>
                  <a:rPr lang="el-GR" dirty="0"/>
                </a:br>
                <a:r>
                  <a:rPr lang="el-GR" dirty="0"/>
                  <a:t>το εκκρεμές εκτελεί </a:t>
                </a:r>
                <a:r>
                  <a:rPr lang="en-US" dirty="0"/>
                  <a:t>AAT</a:t>
                </a:r>
                <a:endParaRPr lang="el-GR" dirty="0"/>
              </a:p>
              <a:p>
                <a:pPr lvl="1"/>
                <a:r>
                  <a:rPr lang="el-GR" dirty="0"/>
                  <a:t>Ας κατασκευάσουμε τη διαφορική</a:t>
                </a:r>
                <a:r>
                  <a:rPr lang="en-US" dirty="0"/>
                  <a:t> </a:t>
                </a:r>
                <a:r>
                  <a:rPr lang="el-GR" dirty="0"/>
                  <a:t>εξίσωση </a:t>
                </a:r>
                <a:endParaRPr lang="en-US" dirty="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𝐹</m:t>
                              </m:r>
                            </m:e>
                          </m:acc>
                        </m:e>
                        <m:sub>
                          <m:r>
                            <a:rPr lang="el-GR" b="0" i="1" dirty="0" smtClean="0">
                              <a:latin typeface="Cambria Math" panose="02040503050406030204" pitchFamily="18" charset="0"/>
                            </a:rPr>
                            <m:t>𝜀𝜋</m:t>
                          </m:r>
                        </m:sub>
                      </m:sSub>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𝑚𝑔</m:t>
                      </m:r>
                      <m:func>
                        <m:funcPr>
                          <m:ctrlPr>
                            <a:rPr lang="el-GR"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l-GR"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solidFill>
                                <a:srgbClr val="7030A0"/>
                              </a:solidFill>
                              <a:latin typeface="Cambria Math" panose="02040503050406030204" pitchFamily="18" charset="0"/>
                              <a:ea typeface="Cambria Math" panose="02040503050406030204" pitchFamily="18" charset="0"/>
                            </a:rPr>
                            <m:t>𝑠</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𝑑𝑡</m:t>
                              </m:r>
                            </m:e>
                            <m:sup>
                              <m:r>
                                <a:rPr lang="en-US" b="0" i="1" smtClean="0">
                                  <a:latin typeface="Cambria Math" panose="02040503050406030204" pitchFamily="18" charset="0"/>
                                  <a:ea typeface="Cambria Math" panose="02040503050406030204" pitchFamily="18" charset="0"/>
                                </a:rPr>
                                <m:t>2</m:t>
                              </m:r>
                            </m:sup>
                          </m:sSup>
                        </m:den>
                      </m:f>
                    </m:oMath>
                  </m:oMathPara>
                </a14:m>
                <a:endParaRPr lang="el-GR" dirty="0"/>
              </a:p>
              <a:p>
                <a:pPr lvl="1"/>
                <a:r>
                  <a:rPr lang="el-GR" dirty="0"/>
                  <a:t>Επειδή </a:t>
                </a:r>
                <a14:m>
                  <m:oMath xmlns:m="http://schemas.openxmlformats.org/officeDocument/2006/math">
                    <m:r>
                      <a:rPr lang="en-US" b="0" i="1" smtClean="0">
                        <a:solidFill>
                          <a:srgbClr val="7030A0"/>
                        </a:solidFill>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𝐿</m:t>
                    </m:r>
                    <m:r>
                      <a:rPr lang="el-GR" b="0" i="1" smtClean="0">
                        <a:latin typeface="Cambria Math" panose="02040503050406030204" pitchFamily="18" charset="0"/>
                      </a:rPr>
                      <m:t>𝜃</m:t>
                    </m:r>
                  </m:oMath>
                </a14:m>
                <a:r>
                  <a:rPr lang="el-GR" dirty="0"/>
                  <a:t>, </a:t>
                </a:r>
                <a:r>
                  <a:rPr lang="en-US" i="1" dirty="0">
                    <a:latin typeface="Cambria Math" panose="02040503050406030204" pitchFamily="18" charset="0"/>
                  </a:rPr>
                  <a:t/>
                </a:r>
                <a:br>
                  <a:rPr lang="en-US"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𝐿</m:t>
                    </m:r>
                    <m:f>
                      <m:fPr>
                        <m:ctrlPr>
                          <a:rPr lang="el-GR" i="1" smtClean="0">
                            <a:latin typeface="Cambria Math" panose="02040503050406030204" pitchFamily="18" charset="0"/>
                          </a:rPr>
                        </m:ctrlPr>
                      </m:fPr>
                      <m:num>
                        <m:sSup>
                          <m:sSupPr>
                            <m:ctrlPr>
                              <a:rPr lang="el-GR"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l-GR" b="0" i="1" smtClean="0">
                            <a:latin typeface="Cambria Math" panose="02040503050406030204" pitchFamily="18" charset="0"/>
                          </a:rPr>
                          <m:t>𝜃</m:t>
                        </m:r>
                      </m:num>
                      <m:den>
                        <m:sSup>
                          <m:sSupPr>
                            <m:ctrlPr>
                              <a:rPr lang="el-GR" i="1" smtClean="0">
                                <a:latin typeface="Cambria Math" panose="02040503050406030204" pitchFamily="18" charset="0"/>
                              </a:rPr>
                            </m:ctrlPr>
                          </m:sSupPr>
                          <m:e>
                            <m:r>
                              <a:rPr lang="en-US" b="0" i="1" smtClean="0">
                                <a:latin typeface="Cambria Math" panose="02040503050406030204" pitchFamily="18" charset="0"/>
                              </a:rPr>
                              <m:t>𝑑𝑡</m:t>
                            </m:r>
                          </m:e>
                          <m:sup>
                            <m:r>
                              <a:rPr lang="en-US" b="0" i="1" smtClean="0">
                                <a:latin typeface="Cambria Math" panose="02040503050406030204" pitchFamily="18" charset="0"/>
                              </a:rPr>
                              <m:t>2</m:t>
                            </m:r>
                          </m:sup>
                        </m:sSup>
                      </m:den>
                    </m:f>
                    <m:r>
                      <a:rPr lang="el-GR" b="0" i="1" smtClean="0">
                        <a:latin typeface="Cambria Math" panose="02040503050406030204" pitchFamily="18" charset="0"/>
                      </a:rPr>
                      <m:t>=−</m:t>
                    </m:r>
                    <m:r>
                      <a:rPr lang="en-US" b="0" i="1" smtClean="0">
                        <a:latin typeface="Cambria Math" panose="02040503050406030204" pitchFamily="18" charset="0"/>
                      </a:rPr>
                      <m:t>𝑔</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𝑑</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num>
                      <m:den>
                        <m:r>
                          <a:rPr lang="en-US" b="0" i="1" smtClean="0">
                            <a:latin typeface="Cambria Math" panose="02040503050406030204" pitchFamily="18" charset="0"/>
                            <a:ea typeface="Cambria Math" panose="02040503050406030204" pitchFamily="18" charset="0"/>
                          </a:rPr>
                          <m:t>𝐿</m:t>
                        </m:r>
                      </m:den>
                    </m:f>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func>
                  </m:oMath>
                </a14:m>
                <a:endParaRPr lang="en-US" sz="1100" dirty="0"/>
              </a:p>
              <a:p>
                <a:pPr lvl="1"/>
                <a:r>
                  <a:rPr lang="el-GR" dirty="0"/>
                  <a:t>Χρησιμοποιώντας την προσέγγιση </a:t>
                </a:r>
                <a:endParaRPr lang="el-GR"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𝜃</m:t>
                      </m:r>
                    </m:oMath>
                  </m:oMathPara>
                </a14:m>
                <a:endParaRPr lang="el-GR" b="0" dirty="0">
                  <a:ea typeface="Cambria Math" panose="02040503050406030204" pitchFamily="18" charset="0"/>
                </a:endParaRPr>
              </a:p>
              <a:p>
                <a:pPr marL="365760" lvl="1" indent="0">
                  <a:buNone/>
                </a:pPr>
                <a:r>
                  <a:rPr lang="el-GR" dirty="0"/>
                  <a:t>για μικρές τιμές του </a:t>
                </a:r>
                <a14:m>
                  <m:oMath xmlns:m="http://schemas.openxmlformats.org/officeDocument/2006/math">
                    <m:r>
                      <a:rPr lang="el-GR" i="1">
                        <a:latin typeface="Cambria Math" panose="02040503050406030204" pitchFamily="18" charset="0"/>
                        <a:ea typeface="Cambria Math" panose="02040503050406030204" pitchFamily="18" charset="0"/>
                      </a:rPr>
                      <m:t>𝜃</m:t>
                    </m:r>
                  </m:oMath>
                </a14:m>
                <a:r>
                  <a:rPr lang="el-GR" dirty="0">
                    <a:ea typeface="Cambria Math" panose="02040503050406030204" pitchFamily="18" charset="0"/>
                  </a:rPr>
                  <a:t> (σε </a:t>
                </a:r>
                <a:r>
                  <a:rPr lang="en-US" dirty="0">
                    <a:ea typeface="Cambria Math" panose="02040503050406030204" pitchFamily="18" charset="0"/>
                  </a:rPr>
                  <a:t>rad)</a:t>
                </a:r>
                <a:r>
                  <a:rPr lang="el-GR" dirty="0">
                    <a:ea typeface="Cambria Math" panose="02040503050406030204" pitchFamily="18" charset="0"/>
                  </a:rPr>
                  <a:t>, έχουμε: </a:t>
                </a:r>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447801"/>
                <a:ext cx="6957849" cy="5038044"/>
              </a:xfrm>
              <a:blipFill rotWithShape="0">
                <a:blip r:embed="rId4"/>
                <a:stretch>
                  <a:fillRect t="-96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334000" y="5652703"/>
                <a:ext cx="2667000" cy="679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ea typeface="Cambria Math" panose="02040503050406030204" pitchFamily="18" charset="0"/>
                            </a:rPr>
                          </m:ctrlPr>
                        </m:fPr>
                        <m:num>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𝑑</m:t>
                              </m:r>
                            </m:e>
                            <m:sup>
                              <m:r>
                                <a:rPr lang="en-US" sz="2200" i="1">
                                  <a:latin typeface="Cambria Math" panose="02040503050406030204" pitchFamily="18" charset="0"/>
                                  <a:ea typeface="Cambria Math" panose="02040503050406030204" pitchFamily="18" charset="0"/>
                                </a:rPr>
                                <m:t>2</m:t>
                              </m:r>
                            </m:sup>
                          </m:sSup>
                          <m:r>
                            <a:rPr lang="en-US" sz="2200" i="1">
                              <a:latin typeface="Cambria Math" panose="02040503050406030204" pitchFamily="18" charset="0"/>
                              <a:ea typeface="Cambria Math" panose="02040503050406030204" pitchFamily="18" charset="0"/>
                            </a:rPr>
                            <m:t>𝜃</m:t>
                          </m:r>
                        </m:num>
                        <m:den>
                          <m:r>
                            <a:rPr lang="en-US" sz="2200" i="1">
                              <a:latin typeface="Cambria Math" panose="02040503050406030204" pitchFamily="18" charset="0"/>
                              <a:ea typeface="Cambria Math" panose="02040503050406030204" pitchFamily="18" charset="0"/>
                            </a:rPr>
                            <m:t>𝑑</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𝑡</m:t>
                              </m:r>
                            </m:e>
                            <m:sup>
                              <m:r>
                                <a:rPr lang="en-US" sz="2200" i="1">
                                  <a:latin typeface="Cambria Math" panose="02040503050406030204" pitchFamily="18" charset="0"/>
                                  <a:ea typeface="Cambria Math" panose="02040503050406030204" pitchFamily="18" charset="0"/>
                                </a:rPr>
                                <m:t>2</m:t>
                              </m:r>
                            </m:sup>
                          </m:sSup>
                        </m:den>
                      </m:f>
                      <m:r>
                        <a:rPr lang="en-US" sz="2200" i="1">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𝑔</m:t>
                          </m:r>
                        </m:num>
                        <m:den>
                          <m:r>
                            <a:rPr lang="en-US" sz="2200" i="1">
                              <a:latin typeface="Cambria Math" panose="02040503050406030204" pitchFamily="18" charset="0"/>
                              <a:ea typeface="Cambria Math" panose="02040503050406030204" pitchFamily="18" charset="0"/>
                            </a:rPr>
                            <m:t>𝐿</m:t>
                          </m:r>
                        </m:den>
                      </m:f>
                      <m:r>
                        <a:rPr lang="el-GR" sz="2200" b="0" i="1" smtClean="0">
                          <a:latin typeface="Cambria Math" panose="02040503050406030204" pitchFamily="18" charset="0"/>
                          <a:ea typeface="Cambria Math" panose="02040503050406030204" pitchFamily="18" charset="0"/>
                        </a:rPr>
                        <m:t>𝜃</m:t>
                      </m:r>
                    </m:oMath>
                  </m:oMathPara>
                </a14:m>
                <a:endParaRPr lang="el-GR"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5334000" y="5652703"/>
                <a:ext cx="2667000" cy="679353"/>
              </a:xfrm>
              <a:prstGeom prst="rect">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6393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normAutofit/>
              </a:bodyPr>
              <a:lstStyle/>
              <a:p>
                <a:r>
                  <a:rPr lang="el-GR" b="1" dirty="0"/>
                  <a:t>Το εκκρεμές</a:t>
                </a:r>
              </a:p>
              <a:p>
                <a:pPr lvl="1"/>
                <a:r>
                  <a:rPr lang="el-GR" dirty="0"/>
                  <a:t>Γιατί χρειαστήκαμε την προσέγγιση;</a:t>
                </a:r>
              </a:p>
              <a:p>
                <a:pPr lvl="1"/>
                <a:r>
                  <a:rPr lang="el-GR" dirty="0"/>
                  <a:t>Θυμηθείτε για το </a:t>
                </a:r>
                <a:r>
                  <a:rPr lang="en-US" dirty="0"/>
                  <a:t>{</a:t>
                </a:r>
                <a:r>
                  <a:rPr lang="el-GR" dirty="0"/>
                  <a:t>ελατήριο</a:t>
                </a:r>
                <a:r>
                  <a:rPr lang="en-US" dirty="0"/>
                  <a:t>, </a:t>
                </a:r>
                <a:r>
                  <a:rPr lang="el-GR" dirty="0"/>
                  <a:t>σώμα} που εκτελεί απλή αρμονική ταλάντωση:</a:t>
                </a: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n-US" i="1">
                          <a:latin typeface="Cambria Math" panose="02040503050406030204" pitchFamily="18" charset="0"/>
                        </a:rPr>
                        <m:t>𝑥</m:t>
                      </m:r>
                    </m:oMath>
                  </m:oMathPara>
                </a14:m>
                <a:endParaRPr lang="el-GR" dirty="0"/>
              </a:p>
              <a:p>
                <a:pPr lvl="1"/>
                <a:r>
                  <a:rPr lang="el-GR" dirty="0"/>
                  <a:t>Για το εκκρεμές, καταλήξαμε σε: </a:t>
                </a:r>
                <a:endParaRPr lang="en-US" dirty="0"/>
              </a:p>
              <a:p>
                <a:pPr marL="365760" lvl="1" indent="0">
                  <a:buNone/>
                </a:pPr>
                <a:endParaRPr lang="el-GR" sz="12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l-GR" i="1">
                              <a:latin typeface="Cambria Math" panose="02040503050406030204" pitchFamily="18" charset="0"/>
                            </a:rPr>
                            <m:t>𝜃</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l-GR" b="0" i="1" smtClean="0">
                          <a:latin typeface="Cambria Math" panose="02040503050406030204" pitchFamily="18" charset="0"/>
                        </a:rPr>
                        <m:t>=</m:t>
                      </m:r>
                      <m:r>
                        <a:rPr lang="el-GR"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𝐿</m:t>
                          </m:r>
                        </m:den>
                      </m:f>
                      <m:r>
                        <a:rPr lang="el-GR" i="1">
                          <a:latin typeface="Cambria Math" panose="02040503050406030204" pitchFamily="18" charset="0"/>
                        </a:rPr>
                        <m:t>𝜃</m:t>
                      </m:r>
                    </m:oMath>
                  </m:oMathPara>
                </a14:m>
                <a:endParaRPr lang="el-GR" dirty="0"/>
              </a:p>
              <a:p>
                <a:pPr lvl="1"/>
                <a:r>
                  <a:rPr lang="el-GR" dirty="0"/>
                  <a:t>Η διαφορική εξίσωση που περιγράφει την κίνηση είναι ίδια!! </a:t>
                </a:r>
                <a:r>
                  <a:rPr lang="en-US" dirty="0">
                    <a:sym typeface="Wingdings" panose="05000000000000000000" pitchFamily="2" charset="2"/>
                  </a:rPr>
                  <a:t/>
                </a:r>
                <a:br>
                  <a:rPr lang="en-US" dirty="0">
                    <a:sym typeface="Wingdings" panose="05000000000000000000" pitchFamily="2" charset="2"/>
                  </a:rPr>
                </a:br>
                <a:endParaRPr lang="el-GR" dirty="0">
                  <a:sym typeface="Wingdings" panose="05000000000000000000" pitchFamily="2" charset="2"/>
                </a:endParaRPr>
              </a:p>
              <a:p>
                <a:pPr lvl="1"/>
                <a:r>
                  <a:rPr lang="el-GR" dirty="0">
                    <a:sym typeface="Wingdings" panose="05000000000000000000" pitchFamily="2" charset="2"/>
                  </a:rPr>
                  <a:t>Άρα το εκκρεμές μπορεί να θεωρηθεί ότι εκτελεί απλή αρμονική ταλάντωση </a:t>
                </a:r>
                <a:r>
                  <a:rPr lang="el-GR" b="1" dirty="0">
                    <a:sym typeface="Wingdings" panose="05000000000000000000" pitchFamily="2" charset="2"/>
                  </a:rPr>
                  <a:t>για μικρό </a:t>
                </a:r>
                <a14:m>
                  <m:oMath xmlns:m="http://schemas.openxmlformats.org/officeDocument/2006/math">
                    <m:r>
                      <a:rPr lang="el-GR" b="1" i="1" dirty="0" smtClean="0">
                        <a:latin typeface="Cambria Math" panose="02040503050406030204" pitchFamily="18" charset="0"/>
                        <a:sym typeface="Wingdings" panose="05000000000000000000" pitchFamily="2" charset="2"/>
                      </a:rPr>
                      <m:t>𝜽</m:t>
                    </m:r>
                    <m:r>
                      <a:rPr lang="el-GR" b="1" i="1" dirty="0" smtClean="0">
                        <a:latin typeface="Cambria Math" panose="02040503050406030204" pitchFamily="18" charset="0"/>
                        <a:sym typeface="Wingdings" panose="05000000000000000000" pitchFamily="2" charset="2"/>
                      </a:rPr>
                      <m:t> (&lt;</m:t>
                    </m:r>
                    <m:r>
                      <a:rPr lang="el-GR" b="1" i="1" dirty="0" smtClean="0">
                        <a:latin typeface="Cambria Math" panose="02040503050406030204" pitchFamily="18" charset="0"/>
                        <a:sym typeface="Wingdings" panose="05000000000000000000" pitchFamily="2" charset="2"/>
                      </a:rPr>
                      <m:t>𝟏</m:t>
                    </m:r>
                    <m:sSup>
                      <m:sSupPr>
                        <m:ctrlPr>
                          <a:rPr lang="el-GR" b="1" i="1" dirty="0" smtClean="0">
                            <a:latin typeface="Cambria Math" panose="02040503050406030204" pitchFamily="18" charset="0"/>
                            <a:sym typeface="Wingdings" panose="05000000000000000000" pitchFamily="2" charset="2"/>
                          </a:rPr>
                        </m:ctrlPr>
                      </m:sSupPr>
                      <m:e>
                        <m:r>
                          <a:rPr lang="el-GR" b="1" i="1" dirty="0" smtClean="0">
                            <a:latin typeface="Cambria Math" panose="02040503050406030204" pitchFamily="18" charset="0"/>
                            <a:sym typeface="Wingdings" panose="05000000000000000000" pitchFamily="2" charset="2"/>
                          </a:rPr>
                          <m:t>𝟎</m:t>
                        </m:r>
                      </m:e>
                      <m:sup>
                        <m:r>
                          <a:rPr lang="el-GR" b="1" i="1" dirty="0" smtClean="0">
                            <a:latin typeface="Cambria Math" panose="02040503050406030204" pitchFamily="18" charset="0"/>
                            <a:sym typeface="Wingdings" panose="05000000000000000000" pitchFamily="2" charset="2"/>
                          </a:rPr>
                          <m:t>𝝄</m:t>
                        </m:r>
                      </m:sup>
                    </m:sSup>
                    <m:r>
                      <a:rPr lang="el-GR" b="1" i="1" dirty="0" smtClean="0">
                        <a:latin typeface="Cambria Math" panose="02040503050406030204" pitchFamily="18" charset="0"/>
                        <a:sym typeface="Wingdings" panose="05000000000000000000" pitchFamily="2" charset="2"/>
                      </a:rPr>
                      <m:t>)</m:t>
                    </m:r>
                  </m:oMath>
                </a14:m>
                <a:r>
                  <a:rPr lang="el-GR" dirty="0">
                    <a:sym typeface="Wingdings" panose="05000000000000000000" pitchFamily="2" charset="2"/>
                  </a:rPr>
                  <a:t>!</a:t>
                </a:r>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a:blip r:embed="rId3"/>
                <a:stretch>
                  <a:fillRect t="-954" b="-954"/>
                </a:stretch>
              </a:blipFill>
            </p:spPr>
            <p:txBody>
              <a:bodyPr/>
              <a:lstStyle/>
              <a:p>
                <a:r>
                  <a:rPr lang="en-US">
                    <a:noFill/>
                  </a:rPr>
                  <a:t> </a:t>
                </a:r>
              </a:p>
            </p:txBody>
          </p:sp>
        </mc:Fallback>
      </mc:AlternateContent>
    </p:spTree>
    <p:extLst>
      <p:ext uri="{BB962C8B-B14F-4D97-AF65-F5344CB8AC3E}">
        <p14:creationId xmlns:p14="http://schemas.microsoft.com/office/powerpoint/2010/main" val="131008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1" y="1372812"/>
            <a:ext cx="3253868" cy="5136007"/>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lstStyle/>
              <a:p>
                <a:r>
                  <a:rPr lang="el-GR" b="1" dirty="0"/>
                  <a:t>Το εκκρεμές</a:t>
                </a:r>
                <a:endParaRPr lang="en-US" b="1" dirty="0"/>
              </a:p>
              <a:p>
                <a:pPr marL="68580" indent="0">
                  <a:buNone/>
                </a:pPr>
                <a:endParaRPr lang="el-GR" b="1" dirty="0"/>
              </a:p>
              <a:p>
                <a:pPr lvl="1"/>
                <a:r>
                  <a:rPr lang="el-GR" b="1" dirty="0"/>
                  <a:t>Γωνιακή συχνότητα </a:t>
                </a:r>
                <a:r>
                  <a:rPr lang="en-US" b="1" i="1" dirty="0">
                    <a:latin typeface="Cambria Math" panose="02040503050406030204" pitchFamily="18" charset="0"/>
                  </a:rPr>
                  <a:t/>
                </a:r>
                <a:br>
                  <a:rPr lang="en-US" b="1" i="1" dirty="0">
                    <a:latin typeface="Cambria Math" panose="02040503050406030204" pitchFamily="18" charset="0"/>
                  </a:rPr>
                </a:br>
                <a:r>
                  <a:rPr lang="en-US" b="0" i="1" dirty="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𝐿</m:t>
                            </m:r>
                          </m:den>
                        </m:f>
                      </m:e>
                    </m:rad>
                  </m:oMath>
                </a14:m>
                <a:endParaRPr lang="en-US" dirty="0"/>
              </a:p>
              <a:p>
                <a:pPr lvl="1"/>
                <a:r>
                  <a:rPr lang="el-GR" b="1" dirty="0"/>
                  <a:t>Περίοδος </a:t>
                </a:r>
                <a:endParaRPr lang="en-US" b="1" i="1" dirty="0">
                  <a:latin typeface="Cambria Math" panose="02040503050406030204" pitchFamily="18" charset="0"/>
                </a:endParaRPr>
              </a:p>
              <a:p>
                <a:pPr marL="365760" lvl="1" indent="0">
                  <a:buNone/>
                </a:pPr>
                <a:r>
                  <a:rPr lang="en-US"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𝜔</m:t>
                        </m:r>
                      </m:den>
                    </m:f>
                    <m:r>
                      <a:rPr lang="el-GR" b="0" i="1" smtClean="0">
                        <a:latin typeface="Cambria Math" panose="02040503050406030204" pitchFamily="18" charset="0"/>
                      </a:rPr>
                      <m:t>=2</m:t>
                    </m:r>
                    <m:r>
                      <a:rPr lang="el-GR" b="0" i="1" smtClean="0">
                        <a:latin typeface="Cambria Math" panose="02040503050406030204" pitchFamily="18" charset="0"/>
                      </a:rPr>
                      <m:t>𝜋</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𝑔</m:t>
                            </m:r>
                          </m:den>
                        </m:f>
                      </m:e>
                    </m:rad>
                  </m:oMath>
                </a14:m>
                <a:endParaRPr lang="el-GR" b="0" i="1" dirty="0">
                  <a:latin typeface="Cambria Math" panose="02040503050406030204" pitchFamily="18" charset="0"/>
                </a:endParaRPr>
              </a:p>
              <a:p>
                <a:pPr lvl="1"/>
                <a:r>
                  <a:rPr lang="el-GR" b="1" dirty="0"/>
                  <a:t>Εξίσωση κίνησης </a:t>
                </a:r>
                <a:endParaRPr lang="el-GR" b="1" i="1" dirty="0">
                  <a:latin typeface="Cambria Math" panose="02040503050406030204" pitchFamily="18" charset="0"/>
                </a:endParaRPr>
              </a:p>
              <a:p>
                <a:pPr marL="365760" lvl="1" indent="0">
                  <a:buNone/>
                </a:pPr>
                <a:r>
                  <a:rPr lang="el-GR" b="0" i="1" dirty="0">
                    <a:latin typeface="Cambria Math" panose="02040503050406030204" pitchFamily="18" charset="0"/>
                  </a:rPr>
                  <a:t/>
                </a:r>
                <a:br>
                  <a:rPr lang="el-GR"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𝜃</m:t>
                      </m:r>
                      <m:d>
                        <m:dPr>
                          <m:ctrlPr>
                            <a:rPr lang="el-GR"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rotWithShape="0">
                <a:blip r:embed="rId3"/>
                <a:stretch>
                  <a:fillRect t="-954"/>
                </a:stretch>
              </a:blipFill>
            </p:spPr>
            <p:txBody>
              <a:bodyPr/>
              <a:lstStyle/>
              <a:p>
                <a:r>
                  <a:rPr lang="el-GR">
                    <a:noFill/>
                  </a:rPr>
                  <a:t> </a:t>
                </a:r>
              </a:p>
            </p:txBody>
          </p:sp>
        </mc:Fallback>
      </mc:AlternateContent>
    </p:spTree>
    <p:extLst>
      <p:ext uri="{BB962C8B-B14F-4D97-AF65-F5344CB8AC3E}">
        <p14:creationId xmlns:p14="http://schemas.microsoft.com/office/powerpoint/2010/main" val="16798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Reminder…</a:t>
            </a:r>
            <a:endParaRPr lang="el-GR" dirty="0"/>
          </a:p>
        </p:txBody>
      </p:sp>
      <p:sp>
        <p:nvSpPr>
          <p:cNvPr id="3" name="Content Placeholder 2"/>
          <p:cNvSpPr>
            <a:spLocks noGrp="1"/>
          </p:cNvSpPr>
          <p:nvPr>
            <p:ph idx="1"/>
          </p:nvPr>
        </p:nvSpPr>
        <p:spPr>
          <a:xfrm>
            <a:off x="738350" y="1482436"/>
            <a:ext cx="7872250" cy="4994564"/>
          </a:xfrm>
        </p:spPr>
        <p:txBody>
          <a:bodyPr>
            <a:normAutofit lnSpcReduction="10000"/>
          </a:bodyPr>
          <a:lstStyle/>
          <a:p>
            <a:r>
              <a:rPr lang="el-GR" b="1" dirty="0"/>
              <a:t>Διαλέξεις</a:t>
            </a:r>
          </a:p>
          <a:p>
            <a:pPr lvl="1"/>
            <a:r>
              <a:rPr lang="el-GR" b="1" dirty="0"/>
              <a:t>Προαιρετική</a:t>
            </a:r>
            <a:r>
              <a:rPr lang="el-GR" dirty="0"/>
              <a:t> παρουσία!</a:t>
            </a:r>
            <a:br>
              <a:rPr lang="el-GR" dirty="0"/>
            </a:br>
            <a:endParaRPr lang="el-GR" dirty="0"/>
          </a:p>
          <a:p>
            <a:pPr lvl="1"/>
            <a:endParaRPr lang="el-GR" sz="1000" dirty="0"/>
          </a:p>
          <a:p>
            <a:pPr lvl="1"/>
            <a:r>
              <a:rPr lang="el-GR" dirty="0"/>
              <a:t>Είστε εδώ γιατί </a:t>
            </a:r>
            <a:r>
              <a:rPr lang="el-GR" b="1" dirty="0"/>
              <a:t>θέλετε</a:t>
            </a:r>
            <a:r>
              <a:rPr lang="el-GR" dirty="0"/>
              <a:t> να ακούσετε/συμμετέχετε</a:t>
            </a:r>
            <a:br>
              <a:rPr lang="el-GR" dirty="0"/>
            </a:br>
            <a:r>
              <a:rPr lang="el-GR" dirty="0"/>
              <a:t/>
            </a:r>
            <a:br>
              <a:rPr lang="el-GR" dirty="0"/>
            </a:br>
            <a:endParaRPr lang="el-GR" dirty="0"/>
          </a:p>
          <a:p>
            <a:pPr lvl="1"/>
            <a:r>
              <a:rPr lang="el-GR" dirty="0"/>
              <a:t>Δεν υπάρχουν απουσίες</a:t>
            </a:r>
            <a:br>
              <a:rPr lang="el-GR" dirty="0"/>
            </a:br>
            <a:r>
              <a:rPr lang="el-GR" dirty="0"/>
              <a:t/>
            </a:r>
            <a:br>
              <a:rPr lang="el-GR" dirty="0"/>
            </a:br>
            <a:endParaRPr lang="el-GR" dirty="0"/>
          </a:p>
          <a:p>
            <a:pPr lvl="1"/>
            <a:r>
              <a:rPr lang="el-GR" dirty="0"/>
              <a:t>Υπάρχει </a:t>
            </a:r>
            <a:r>
              <a:rPr lang="el-GR" b="1" u="sng" dirty="0"/>
              <a:t>σεβασμός</a:t>
            </a:r>
            <a:r>
              <a:rPr lang="el-GR" dirty="0"/>
              <a:t> στους συναδέλφους σας και στην εκπαιδευτική διαδικασία</a:t>
            </a:r>
          </a:p>
          <a:p>
            <a:pPr lvl="1"/>
            <a:endParaRPr lang="el-GR" b="1" dirty="0"/>
          </a:p>
          <a:p>
            <a:pPr lvl="1"/>
            <a:r>
              <a:rPr lang="el-GR" b="1" dirty="0"/>
              <a:t>Προστατέψτε εσάς και τους συναδέλφους σας</a:t>
            </a:r>
            <a:r>
              <a:rPr lang="el-GR" dirty="0"/>
              <a:t>: απέχετε από το μάθημα αν δεν είστε/αισθάνεστε καλά</a:t>
            </a:r>
          </a:p>
          <a:p>
            <a:pPr lvl="1"/>
            <a:endParaRPr lang="el-GR" dirty="0"/>
          </a:p>
        </p:txBody>
      </p:sp>
    </p:spTree>
    <p:extLst>
      <p:ext uri="{BB962C8B-B14F-4D97-AF65-F5344CB8AC3E}">
        <p14:creationId xmlns:p14="http://schemas.microsoft.com/office/powerpoint/2010/main" val="1814781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445757"/>
            <a:ext cx="2618231" cy="4031244"/>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Φθίνουσες ταλαντώσεις</a:t>
                </a:r>
              </a:p>
              <a:p>
                <a:pPr lvl="1"/>
                <a:r>
                  <a:rPr lang="el-GR" dirty="0"/>
                  <a:t>Όταν η μηχανική ενέργεια φθίνει με το χρόνο, τότε </a:t>
                </a:r>
                <a:r>
                  <a:rPr lang="en-US" dirty="0"/>
                  <a:t/>
                </a:r>
                <a:br>
                  <a:rPr lang="en-US" dirty="0"/>
                </a:br>
                <a:r>
                  <a:rPr lang="el-GR" dirty="0"/>
                  <a:t>η κίνηση λέγεται ότι είναι </a:t>
                </a:r>
                <a:r>
                  <a:rPr lang="el-GR" b="1" dirty="0"/>
                  <a:t>φθίνουσα ταλάντωση</a:t>
                </a:r>
              </a:p>
              <a:p>
                <a:pPr lvl="2"/>
                <a:r>
                  <a:rPr lang="el-GR" dirty="0"/>
                  <a:t>Πιο κοντά στην πραγματικότητα:</a:t>
                </a:r>
              </a:p>
              <a:p>
                <a:pPr lvl="3"/>
                <a:r>
                  <a:rPr lang="el-GR" dirty="0"/>
                  <a:t>τριβές, αντίσταση αέρα</a:t>
                </a:r>
                <a:endParaRPr lang="en-US" dirty="0"/>
              </a:p>
              <a:p>
                <a:pPr lvl="3"/>
                <a:endParaRPr lang="en-US" dirty="0"/>
              </a:p>
              <a:p>
                <a:pPr lvl="1"/>
                <a:r>
                  <a:rPr lang="el-GR" b="1" dirty="0"/>
                  <a:t>Δύναμη επιβράδυνσης</a:t>
                </a:r>
              </a:p>
              <a:p>
                <a:pPr marL="365760" lvl="1" indent="0">
                  <a:buNone/>
                </a:pPr>
                <a14:m>
                  <m:oMathPara xmlns:m="http://schemas.openxmlformats.org/officeDocument/2006/math">
                    <m:oMathParaPr>
                      <m:jc m:val="centerGroup"/>
                    </m:oMathParaPr>
                    <m:oMath xmlns:m="http://schemas.openxmlformats.org/officeDocument/2006/math">
                      <m:acc>
                        <m:accPr>
                          <m:chr m:val="⃗"/>
                          <m:ctrlPr>
                            <a:rPr lang="el-GR" b="1" i="1" smtClean="0">
                              <a:latin typeface="Cambria Math" panose="02040503050406030204" pitchFamily="18" charset="0"/>
                            </a:rPr>
                          </m:ctrlPr>
                        </m:accPr>
                        <m:e>
                          <m:r>
                            <a:rPr lang="en-US" b="1" i="1" smtClean="0">
                              <a:solidFill>
                                <a:srgbClr val="FF0000"/>
                              </a:solidFill>
                              <a:latin typeface="Cambria Math" panose="02040503050406030204" pitchFamily="18" charset="0"/>
                            </a:rPr>
                            <m:t>𝑹</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aa-ET" b="0" i="1" smtClean="0">
                              <a:latin typeface="Cambria Math" panose="02040503050406030204" pitchFamily="18" charset="0"/>
                            </a:rPr>
                            <m:t>𝑢</m:t>
                          </m:r>
                        </m:e>
                      </m:acc>
                      <m:r>
                        <a:rPr lang="el-GR"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num>
                        <m:den>
                          <m:r>
                            <a:rPr lang="en-US" b="0" i="1" smtClean="0">
                              <a:latin typeface="Cambria Math" panose="02040503050406030204" pitchFamily="18" charset="0"/>
                            </a:rPr>
                            <m:t>𝑑𝑡</m:t>
                          </m:r>
                        </m:den>
                      </m:f>
                    </m:oMath>
                  </m:oMathPara>
                </a14:m>
                <a:endParaRPr lang="en-US" dirty="0"/>
              </a:p>
              <a:p>
                <a:pPr lvl="2"/>
                <a:r>
                  <a:rPr lang="el-GR" dirty="0"/>
                  <a:t>Συντελεστής απόσβεσης </a:t>
                </a:r>
                <a14:m>
                  <m:oMath xmlns:m="http://schemas.openxmlformats.org/officeDocument/2006/math">
                    <m:r>
                      <a:rPr lang="en-US" i="1">
                        <a:latin typeface="Cambria Math" panose="02040503050406030204" pitchFamily="18" charset="0"/>
                      </a:rPr>
                      <m:t>𝑏</m:t>
                    </m:r>
                  </m:oMath>
                </a14:m>
                <a:endParaRPr lang="el-GR" dirty="0"/>
              </a:p>
              <a:p>
                <a:pPr lvl="2"/>
                <a:r>
                  <a:rPr lang="el-GR" dirty="0"/>
                  <a:t>Δρα πάντα </a:t>
                </a:r>
                <a:r>
                  <a:rPr lang="el-GR" b="1" i="1" dirty="0"/>
                  <a:t>αντίθετα στην ταχύτητα </a:t>
                </a:r>
                <a:r>
                  <a:rPr lang="el-GR" dirty="0"/>
                  <a:t>του </a:t>
                </a:r>
                <a:br>
                  <a:rPr lang="el-GR" dirty="0"/>
                </a:br>
                <a:r>
                  <a:rPr lang="el-GR" dirty="0"/>
                  <a:t>σώματος</a:t>
                </a:r>
              </a:p>
              <a:p>
                <a:pPr lvl="1"/>
                <a:endParaRPr lang="en-US" i="1" dirty="0">
                  <a:latin typeface="Cambria Math" panose="02040503050406030204" pitchFamily="18" charset="0"/>
                </a:endParaRPr>
              </a:p>
              <a:p>
                <a:pPr lvl="1"/>
                <a14:m>
                  <m:oMath xmlns:m="http://schemas.openxmlformats.org/officeDocument/2006/math">
                    <m:acc>
                      <m:accPr>
                        <m:chr m:val="⃗"/>
                        <m:ctrlPr>
                          <a:rPr lang="el-GR" b="1" i="1">
                            <a:latin typeface="Cambria Math" panose="02040503050406030204" pitchFamily="18" charset="0"/>
                          </a:rPr>
                        </m:ctrlPr>
                      </m:accPr>
                      <m:e>
                        <m:r>
                          <a:rPr lang="en-US" b="1" i="1" smtClean="0">
                            <a:solidFill>
                              <a:srgbClr val="00B050"/>
                            </a:solidFill>
                            <a:latin typeface="Cambria Math" panose="02040503050406030204" pitchFamily="18" charset="0"/>
                          </a:rPr>
                          <m:t>𝑭</m:t>
                        </m:r>
                      </m:e>
                    </m:acc>
                    <m:r>
                      <a:rPr lang="en-US" i="1">
                        <a:latin typeface="Cambria Math" panose="02040503050406030204" pitchFamily="18" charset="0"/>
                      </a:rPr>
                      <m:t>=−</m:t>
                    </m:r>
                    <m:r>
                      <a:rPr lang="en-US" b="0" i="1" smtClean="0">
                        <a:latin typeface="Cambria Math" panose="02040503050406030204" pitchFamily="18" charset="0"/>
                      </a:rPr>
                      <m:t>𝑘</m:t>
                    </m:r>
                    <m:acc>
                      <m:accPr>
                        <m:chr m:val="⃗"/>
                        <m:ctrlPr>
                          <a:rPr lang="en-US" i="1">
                            <a:latin typeface="Cambria Math" panose="02040503050406030204" pitchFamily="18" charset="0"/>
                          </a:rPr>
                        </m:ctrlPr>
                      </m:accPr>
                      <m:e>
                        <m:r>
                          <a:rPr lang="en-US" b="0" i="1" smtClean="0">
                            <a:latin typeface="Cambria Math" panose="02040503050406030204" pitchFamily="18" charset="0"/>
                          </a:rPr>
                          <m:t>𝑥</m:t>
                        </m:r>
                      </m:e>
                    </m:acc>
                  </m:oMath>
                </a14:m>
                <a:r>
                  <a:rPr lang="en-US" dirty="0"/>
                  <a:t> : </a:t>
                </a:r>
                <a:r>
                  <a:rPr lang="el-GR" dirty="0"/>
                  <a:t>δύναμη επαναφοράς</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grpSp>
        <p:nvGrpSpPr>
          <p:cNvPr id="9" name="Group 8"/>
          <p:cNvGrpSpPr/>
          <p:nvPr/>
        </p:nvGrpSpPr>
        <p:grpSpPr>
          <a:xfrm>
            <a:off x="7696200" y="3886200"/>
            <a:ext cx="228600" cy="718066"/>
            <a:chOff x="7696200" y="3886200"/>
            <a:chExt cx="228600" cy="718066"/>
          </a:xfrm>
        </p:grpSpPr>
        <p:cxnSp>
          <p:nvCxnSpPr>
            <p:cNvPr id="7" name="Straight Arrow Connector 6"/>
            <p:cNvCxnSpPr/>
            <p:nvPr/>
          </p:nvCxnSpPr>
          <p:spPr>
            <a:xfrm>
              <a:off x="7696200" y="3886200"/>
              <a:ext cx="0" cy="533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696200" y="4234934"/>
                  <a:ext cx="228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l-GR" i="1" smtClean="0">
                                <a:solidFill>
                                  <a:prstClr val="black"/>
                                </a:solidFill>
                                <a:latin typeface="Cambria Math" panose="02040503050406030204" pitchFamily="18" charset="0"/>
                              </a:rPr>
                            </m:ctrlPr>
                          </m:accPr>
                          <m:e>
                            <m:r>
                              <a:rPr lang="en-US" i="1" smtClean="0">
                                <a:solidFill>
                                  <a:prstClr val="black"/>
                                </a:solidFill>
                                <a:latin typeface="Cambria Math" panose="02040503050406030204" pitchFamily="18" charset="0"/>
                              </a:rPr>
                              <m:t>𝑢</m:t>
                            </m:r>
                          </m:e>
                        </m:acc>
                      </m:oMath>
                    </m:oMathPara>
                  </a14:m>
                  <a:endParaRPr lang="el-GR"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696200" y="4234934"/>
                  <a:ext cx="228600" cy="369332"/>
                </a:xfrm>
                <a:prstGeom prst="rect">
                  <a:avLst/>
                </a:prstGeom>
                <a:blipFill rotWithShape="0">
                  <a:blip r:embed="rId6"/>
                  <a:stretch>
                    <a:fillRect r="-24324"/>
                  </a:stretch>
                </a:blipFill>
              </p:spPr>
              <p:txBody>
                <a:bodyPr/>
                <a:lstStyle/>
                <a:p>
                  <a:r>
                    <a:rPr lang="el-GR">
                      <a:noFill/>
                    </a:rPr>
                    <a:t> </a:t>
                  </a:r>
                </a:p>
              </p:txBody>
            </p:sp>
          </mc:Fallback>
        </mc:AlternateContent>
      </p:grpSp>
      <p:cxnSp>
        <p:nvCxnSpPr>
          <p:cNvPr id="6" name="Straight Arrow Connector 5"/>
          <p:cNvCxnSpPr/>
          <p:nvPr/>
        </p:nvCxnSpPr>
        <p:spPr>
          <a:xfrm flipV="1">
            <a:off x="7239000" y="4876800"/>
            <a:ext cx="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467600" y="4876800"/>
            <a:ext cx="0" cy="457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Damped Harmonic Oscillator - Derivation and solution of the differential  equati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710292"/>
            <a:ext cx="911165" cy="35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5891050" cy="5410200"/>
              </a:xfrm>
            </p:spPr>
            <p:txBody>
              <a:bodyPr>
                <a:normAutofit/>
              </a:bodyPr>
              <a:lstStyle/>
              <a:p>
                <a:r>
                  <a:rPr lang="el-GR" b="1" dirty="0"/>
                  <a:t>Φθίνουσες ταλαντώσεις</a:t>
                </a:r>
              </a:p>
              <a:p>
                <a:pPr lvl="1"/>
                <a:r>
                  <a:rPr lang="el-GR" dirty="0"/>
                  <a:t>Εφαρμόζοντας το 2</a:t>
                </a:r>
                <a:r>
                  <a:rPr lang="el-GR" baseline="30000" dirty="0"/>
                  <a:t>ο</a:t>
                </a:r>
                <a:r>
                  <a:rPr lang="el-GR" dirty="0"/>
                  <a:t> νόμο του </a:t>
                </a:r>
                <a:r>
                  <a:rPr lang="en-US" dirty="0"/>
                  <a:t>Newton:</a:t>
                </a:r>
                <a:br>
                  <a:rPr lang="en-US" dirty="0"/>
                </a:b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𝑏𝑢</m:t>
                    </m:r>
                    <m:r>
                      <a:rPr lang="en-US" i="1">
                        <a:latin typeface="Cambria Math" panose="02040503050406030204" pitchFamily="18" charset="0"/>
                      </a:rPr>
                      <m:t>=</m:t>
                    </m:r>
                    <m:r>
                      <a:rPr lang="en-US" i="1">
                        <a:latin typeface="Cambria Math" panose="020405030504060302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oMath>
                </a14:m>
                <a:r>
                  <a:rPr lang="en-US" dirty="0"/>
                  <a:t/>
                </a:r>
                <a:br>
                  <a:rPr lang="en-US" dirty="0"/>
                </a:br>
                <a14:m>
                  <m:oMath xmlns:m="http://schemas.openxmlformats.org/officeDocument/2006/math">
                    <m:r>
                      <a:rPr lang="en-US" b="0" i="0" smtClean="0">
                        <a:latin typeface="Cambria Math" panose="02040503050406030204" pitchFamily="18" charset="0"/>
                      </a:rPr>
                      <m:t>             </m:t>
                    </m:r>
                    <m:r>
                      <a:rPr lang="en-US" i="1" smtClean="0">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oMath>
                </a14:m>
                <a:endParaRPr lang="en-US" dirty="0"/>
              </a:p>
              <a:p>
                <a:pPr marL="365760" lvl="1" indent="0">
                  <a:buNone/>
                </a:pPr>
                <a:endParaRPr lang="el-GR" sz="1100" dirty="0"/>
              </a:p>
              <a:p>
                <a:pPr lvl="1"/>
                <a:r>
                  <a:rPr lang="el-GR" dirty="0"/>
                  <a:t>Η λύση της διαφορικής εξίσωσης</a:t>
                </a:r>
                <a:r>
                  <a:rPr lang="en-US" dirty="0"/>
                  <a:t> </a:t>
                </a:r>
                <a:r>
                  <a:rPr lang="en-US" sz="1000" dirty="0"/>
                  <a:t/>
                </a:r>
                <a:br>
                  <a:rPr lang="en-US" sz="1000" dirty="0"/>
                </a:br>
                <a:r>
                  <a:rPr lang="en-US" b="0" i="1" dirty="0">
                    <a:latin typeface="Cambria Math" panose="02040503050406030204" pitchFamily="18" charset="0"/>
                  </a:rPr>
                  <a:t/>
                </a:r>
                <a:br>
                  <a:rPr lang="en-US" b="0" i="1" dirty="0">
                    <a:latin typeface="Cambria Math" panose="02040503050406030204" pitchFamily="18" charset="0"/>
                  </a:rPr>
                </a:br>
                <a:r>
                  <a:rPr lang="el-GR"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1" i="1" smtClean="0">
                        <a:solidFill>
                          <a:srgbClr val="FF0000"/>
                        </a:solidFill>
                        <a:latin typeface="Cambria Math" panose="02040503050406030204" pitchFamily="18" charset="0"/>
                      </a:rPr>
                      <m:t>𝑨</m:t>
                    </m:r>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𝒆</m:t>
                        </m:r>
                      </m:e>
                      <m:sup>
                        <m:r>
                          <a:rPr lang="en-US" b="1" i="1" smtClean="0">
                            <a:solidFill>
                              <a:srgbClr val="FF0000"/>
                            </a:solidFill>
                            <a:latin typeface="Cambria Math" panose="02040503050406030204" pitchFamily="18" charset="0"/>
                          </a:rPr>
                          <m:t>−</m:t>
                        </m:r>
                        <m:d>
                          <m:dPr>
                            <m:ctrlPr>
                              <a:rPr lang="en-US" b="1" i="1" smtClean="0">
                                <a:solidFill>
                                  <a:srgbClr val="FF0000"/>
                                </a:solidFill>
                                <a:latin typeface="Cambria Math" panose="02040503050406030204" pitchFamily="18" charset="0"/>
                              </a:rPr>
                            </m:ctrlPr>
                          </m:dPr>
                          <m:e>
                            <m:f>
                              <m:fPr>
                                <m:ctrlPr>
                                  <a:rPr lang="en-US" b="1" i="1" smtClean="0">
                                    <a:solidFill>
                                      <a:srgbClr val="FF0000"/>
                                    </a:solidFill>
                                    <a:latin typeface="Cambria Math" panose="02040503050406030204" pitchFamily="18" charset="0"/>
                                  </a:rPr>
                                </m:ctrlPr>
                              </m:fPr>
                              <m:num>
                                <m:r>
                                  <a:rPr lang="en-US" b="1" i="1" smtClean="0">
                                    <a:solidFill>
                                      <a:srgbClr val="FF0000"/>
                                    </a:solidFill>
                                    <a:latin typeface="Cambria Math" panose="02040503050406030204" pitchFamily="18" charset="0"/>
                                  </a:rPr>
                                  <m:t>𝒃</m:t>
                                </m:r>
                              </m:num>
                              <m:den>
                                <m:r>
                                  <a:rPr lang="en-US" b="1" i="1" smtClean="0">
                                    <a:solidFill>
                                      <a:srgbClr val="FF0000"/>
                                    </a:solidFill>
                                    <a:latin typeface="Cambria Math" panose="02040503050406030204" pitchFamily="18" charset="0"/>
                                  </a:rPr>
                                  <m:t>𝟐</m:t>
                                </m:r>
                                <m:r>
                                  <a:rPr lang="en-US" b="1" i="1" smtClean="0">
                                    <a:solidFill>
                                      <a:srgbClr val="FF0000"/>
                                    </a:solidFill>
                                    <a:latin typeface="Cambria Math" panose="02040503050406030204" pitchFamily="18" charset="0"/>
                                  </a:rPr>
                                  <m:t>𝒎</m:t>
                                </m:r>
                              </m:den>
                            </m:f>
                          </m:e>
                        </m:d>
                        <m:r>
                          <a:rPr lang="en-US" b="1" i="1" smtClean="0">
                            <a:solidFill>
                              <a:srgbClr val="FF0000"/>
                            </a:solidFill>
                            <a:latin typeface="Cambria Math" panose="02040503050406030204" pitchFamily="18" charset="0"/>
                          </a:rPr>
                          <m:t>𝒕</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1" i="1" smtClean="0">
                                <a:solidFill>
                                  <a:srgbClr val="FF000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endParaRPr lang="el-GR" b="0" i="1" dirty="0">
                  <a:latin typeface="Cambria Math" panose="02040503050406030204" pitchFamily="18" charset="0"/>
                </a:endParaRPr>
              </a:p>
              <a:p>
                <a:pPr lvl="1"/>
                <a:endParaRPr lang="el-GR" sz="900" dirty="0"/>
              </a:p>
              <a:p>
                <a:pPr lvl="1"/>
                <a:r>
                  <a:rPr lang="el-GR" dirty="0"/>
                  <a:t>Εναλλακτικά, </a:t>
                </a:r>
              </a:p>
              <a:p>
                <a:pPr marL="365760" lvl="1" indent="0">
                  <a:buNone/>
                </a:pPr>
                <a:endParaRPr lang="en-US" sz="700" dirty="0"/>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m:t>
                      </m:r>
                      <m:r>
                        <a:rPr lang="en-US" b="1" i="1" smtClean="0">
                          <a:solidFill>
                            <a:srgbClr val="FF0000"/>
                          </a:solidFill>
                          <a:latin typeface="Cambria Math" panose="02040503050406030204" pitchFamily="18" charset="0"/>
                        </a:rPr>
                        <m:t>𝑨</m:t>
                      </m:r>
                      <m:d>
                        <m:dPr>
                          <m:ctrlPr>
                            <a:rPr lang="en-US" b="1" i="1" smtClean="0">
                              <a:solidFill>
                                <a:srgbClr val="FF0000"/>
                              </a:solidFill>
                              <a:latin typeface="Cambria Math" panose="02040503050406030204" pitchFamily="18" charset="0"/>
                            </a:rPr>
                          </m:ctrlPr>
                        </m:dPr>
                        <m:e>
                          <m:r>
                            <a:rPr lang="en-US" b="1" i="1" smtClean="0">
                              <a:solidFill>
                                <a:srgbClr val="FF0000"/>
                              </a:solidFill>
                              <a:latin typeface="Cambria Math" panose="02040503050406030204" pitchFamily="18" charset="0"/>
                            </a:rPr>
                            <m:t>𝒕</m:t>
                          </m:r>
                        </m:e>
                      </m:d>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1" i="1" smtClean="0">
                          <a:solidFill>
                            <a:srgbClr val="FF000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b="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5891050" cy="5410200"/>
              </a:xfrm>
              <a:blipFill>
                <a:blip r:embed="rId2"/>
                <a:stretch>
                  <a:fillRect t="-901"/>
                </a:stretch>
              </a:blipFill>
            </p:spPr>
            <p:txBody>
              <a:bodyPr/>
              <a:lstStyle/>
              <a:p>
                <a:r>
                  <a:rPr lang="en-US">
                    <a:noFill/>
                  </a:rPr>
                  <a:t> </a:t>
                </a:r>
              </a:p>
            </p:txBody>
          </p:sp>
        </mc:Fallback>
      </mc:AlternateContent>
      <p:grpSp>
        <p:nvGrpSpPr>
          <p:cNvPr id="5" name="Group 4"/>
          <p:cNvGrpSpPr/>
          <p:nvPr/>
        </p:nvGrpSpPr>
        <p:grpSpPr>
          <a:xfrm>
            <a:off x="5791200" y="2455109"/>
            <a:ext cx="2853399" cy="2380214"/>
            <a:chOff x="5562600" y="3787989"/>
            <a:chExt cx="3115999" cy="272558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787989"/>
              <a:ext cx="3115999" cy="272558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118" t="11990" r="65764" b="80088"/>
            <a:stretch/>
          </p:blipFill>
          <p:spPr>
            <a:xfrm>
              <a:off x="7353300" y="3895725"/>
              <a:ext cx="533399" cy="215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0918" t="3604" r="14409" b="88009"/>
            <a:stretch/>
          </p:blipFill>
          <p:spPr>
            <a:xfrm>
              <a:off x="7881933" y="3886200"/>
              <a:ext cx="457200" cy="228600"/>
            </a:xfrm>
            <a:prstGeom prst="rect">
              <a:avLst/>
            </a:prstGeom>
          </p:spPr>
        </p:pic>
      </p:grpSp>
      <p:grpSp>
        <p:nvGrpSpPr>
          <p:cNvPr id="9" name="Group 8"/>
          <p:cNvGrpSpPr/>
          <p:nvPr/>
        </p:nvGrpSpPr>
        <p:grpSpPr>
          <a:xfrm>
            <a:off x="6106848" y="1116924"/>
            <a:ext cx="2537751" cy="1338184"/>
            <a:chOff x="6106848" y="1295425"/>
            <a:chExt cx="2537751" cy="1338184"/>
          </a:xfrm>
        </p:grpSpPr>
        <p:pic>
          <p:nvPicPr>
            <p:cNvPr id="10" name="Picture 9"/>
            <p:cNvPicPr>
              <a:picLocks noChangeAspect="1"/>
            </p:cNvPicPr>
            <p:nvPr/>
          </p:nvPicPr>
          <p:blipFill>
            <a:blip r:embed="rId6"/>
            <a:stretch>
              <a:fillRect/>
            </a:stretch>
          </p:blipFill>
          <p:spPr>
            <a:xfrm>
              <a:off x="6106848" y="1295425"/>
              <a:ext cx="2537751" cy="133818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620000" y="1749625"/>
                  <a:ext cx="135935" cy="20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1200" i="1" smtClean="0">
                                <a:solidFill>
                                  <a:prstClr val="black"/>
                                </a:solidFill>
                                <a:latin typeface="Cambria Math" panose="02040503050406030204" pitchFamily="18" charset="0"/>
                              </a:rPr>
                            </m:ctrlPr>
                          </m:accPr>
                          <m:e>
                            <m:r>
                              <a:rPr lang="en-US" sz="1200" i="1" smtClean="0">
                                <a:solidFill>
                                  <a:prstClr val="black"/>
                                </a:solidFill>
                                <a:latin typeface="Cambria Math" panose="02040503050406030204" pitchFamily="18" charset="0"/>
                              </a:rPr>
                              <m:t>𝑅</m:t>
                            </m:r>
                          </m:e>
                        </m:acc>
                      </m:oMath>
                    </m:oMathPara>
                  </a14:m>
                  <a:endParaRPr lang="el-GR" sz="1200" dirty="0">
                    <a:solidFill>
                      <a:prstClr val="black"/>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00" y="1749625"/>
                  <a:ext cx="135935" cy="207108"/>
                </a:xfrm>
                <a:prstGeom prst="rect">
                  <a:avLst/>
                </a:prstGeom>
                <a:blipFill rotWithShape="0">
                  <a:blip r:embed="rId7"/>
                  <a:stretch>
                    <a:fillRect l="-27273" r="-27273" b="-5882"/>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4541040" y="3111120"/>
              <a:ext cx="1440" cy="1080"/>
            </p14:xfrm>
          </p:contentPart>
        </mc:Choice>
        <mc:Fallback xmlns="">
          <p:pic>
            <p:nvPicPr>
              <p:cNvPr id="4" name="Ink 3"/>
              <p:cNvPicPr/>
              <p:nvPr/>
            </p:nvPicPr>
            <p:blipFill>
              <a:blip r:embed="rId9"/>
              <a:stretch>
                <a:fillRect/>
              </a:stretch>
            </p:blipFill>
            <p:spPr>
              <a:xfrm>
                <a:off x="4537800" y="3107880"/>
                <a:ext cx="7920" cy="7560"/>
              </a:xfrm>
              <a:prstGeom prst="rect">
                <a:avLst/>
              </a:prstGeom>
            </p:spPr>
          </p:pic>
        </mc:Fallback>
      </mc:AlternateContent>
      <p:pic>
        <p:nvPicPr>
          <p:cNvPr id="1026" name="Picture 2" descr="Damped Oscillater Interactive App (and gif) showing Harmonic Motion and the  effect of damping"/>
          <p:cNvPicPr>
            <a:picLocks noChangeAspect="1" noChangeArrowheads="1" noCrop="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5181600" y="4835323"/>
            <a:ext cx="3462999" cy="165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77050" cy="5410200"/>
              </a:xfrm>
            </p:spPr>
            <p:txBody>
              <a:bodyPr>
                <a:normAutofit lnSpcReduction="10000"/>
              </a:bodyPr>
              <a:lstStyle/>
              <a:p>
                <a:r>
                  <a:rPr lang="el-GR" b="1" dirty="0"/>
                  <a:t>Φθίνουσες ταλαντώσεις</a:t>
                </a:r>
              </a:p>
              <a:p>
                <a:pPr lvl="1"/>
                <a:r>
                  <a:rPr lang="el-GR" dirty="0"/>
                  <a:t>Γωνιακή συχνότητα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e>
                            </m:d>
                          </m:e>
                          <m:sup>
                            <m:r>
                              <a:rPr lang="en-US" b="0" i="1" smtClean="0">
                                <a:latin typeface="Cambria Math" panose="02040503050406030204" pitchFamily="18" charset="0"/>
                              </a:rPr>
                              <m:t>2</m:t>
                            </m:r>
                          </m:sup>
                        </m:sSup>
                      </m:e>
                    </m:rad>
                  </m:oMath>
                </a14:m>
                <a:endParaRPr lang="en-US" dirty="0"/>
              </a:p>
              <a:p>
                <a:pPr lvl="1"/>
                <a:endParaRPr lang="en-US" dirty="0"/>
              </a:p>
              <a:p>
                <a:pPr lvl="1"/>
                <a:r>
                  <a:rPr lang="el-GR" dirty="0"/>
                  <a:t>Η ποσότητα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r>
                  <a:rPr lang="en-US" dirty="0"/>
                  <a:t> </a:t>
                </a:r>
                <a:r>
                  <a:rPr lang="el-GR" dirty="0"/>
                  <a:t> είναι η γωνιακή συχνότητα</a:t>
                </a:r>
                <a:r>
                  <a:rPr lang="en-US"/>
                  <a:t>,</a:t>
                </a:r>
                <a:r>
                  <a:rPr lang="el-GR"/>
                  <a:t> </a:t>
                </a:r>
                <a:r>
                  <a:rPr lang="el-GR" dirty="0"/>
                  <a:t>απουσία απόσβεσης</a:t>
                </a:r>
              </a:p>
              <a:p>
                <a:pPr lvl="1"/>
                <a:endParaRPr lang="el-GR" dirty="0"/>
              </a:p>
              <a:p>
                <a:pPr lvl="1"/>
                <a:r>
                  <a:rPr lang="el-GR" dirty="0"/>
                  <a:t>Άρα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smtClean="0">
                                <a:latin typeface="Cambria Math" panose="02040503050406030204" pitchFamily="18" charset="0"/>
                              </a:rPr>
                            </m:ctrlPr>
                          </m:sSubSupPr>
                          <m:e>
                            <m:r>
                              <a:rPr lang="el-GR" b="0" i="1" smtClean="0">
                                <a:latin typeface="Cambria Math" panose="02040503050406030204" pitchFamily="18" charset="0"/>
                              </a:rPr>
                              <m:t>𝜔</m:t>
                            </m:r>
                          </m:e>
                          <m:sub>
                            <m:r>
                              <a:rPr lang="el-GR" b="0" i="1" smtClean="0">
                                <a:latin typeface="Cambria Math" panose="02040503050406030204" pitchFamily="18" charset="0"/>
                              </a:rPr>
                              <m:t>0</m:t>
                            </m:r>
                          </m:sub>
                          <m:sup>
                            <m:r>
                              <a:rPr lang="el-GR" b="0" i="1" smtClean="0">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r>
                  <a:rPr lang="el-GR" dirty="0"/>
                  <a:t>   και λέγεται </a:t>
                </a:r>
                <a:endParaRPr lang="en-US" dirty="0"/>
              </a:p>
              <a:p>
                <a:pPr marL="365760" lvl="1" indent="0">
                  <a:buNone/>
                </a:pPr>
                <a:r>
                  <a:rPr lang="en-US" b="1" i="1" dirty="0"/>
                  <a:t/>
                </a:r>
                <a:br>
                  <a:rPr lang="en-US" b="1" i="1" dirty="0"/>
                </a:br>
                <a:r>
                  <a:rPr lang="en-US" b="1" i="1" dirty="0"/>
                  <a:t>	         </a:t>
                </a:r>
                <a:r>
                  <a:rPr lang="el-GR" b="1" i="1" dirty="0"/>
                  <a:t>φυσική συχνότητα</a:t>
                </a:r>
                <a:r>
                  <a:rPr lang="en-US" b="1" i="1" dirty="0"/>
                  <a:t> (</a:t>
                </a:r>
                <a:r>
                  <a:rPr lang="el-GR" b="1" i="1" dirty="0"/>
                  <a:t>ή ιδιοσυχνότητα)</a:t>
                </a:r>
                <a:r>
                  <a:rPr lang="el-GR" dirty="0"/>
                  <a:t> </a:t>
                </a:r>
                <a:r>
                  <a:rPr lang="en-US" dirty="0"/>
                  <a:t/>
                </a:r>
                <a:br>
                  <a:rPr lang="en-US" dirty="0"/>
                </a:br>
                <a:r>
                  <a:rPr lang="en-US" dirty="0"/>
                  <a:t/>
                </a:r>
                <a:br>
                  <a:rPr lang="en-US" dirty="0"/>
                </a:br>
                <a:r>
                  <a:rPr lang="el-GR" dirty="0"/>
                  <a:t>του συστήματος </a:t>
                </a:r>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77050" cy="5410200"/>
              </a:xfrm>
              <a:blipFill>
                <a:blip r:embed="rId2"/>
                <a:stretch>
                  <a:fillRect t="-1577"/>
                </a:stretch>
              </a:blipFill>
            </p:spPr>
            <p:txBody>
              <a:bodyPr/>
              <a:lstStyle/>
              <a:p>
                <a:r>
                  <a:rPr lang="en-US">
                    <a:noFill/>
                  </a:rPr>
                  <a:t> </a:t>
                </a:r>
              </a:p>
            </p:txBody>
          </p:sp>
        </mc:Fallback>
      </mc:AlternateContent>
    </p:spTree>
    <p:extLst>
      <p:ext uri="{BB962C8B-B14F-4D97-AF65-F5344CB8AC3E}">
        <p14:creationId xmlns:p14="http://schemas.microsoft.com/office/powerpoint/2010/main" val="32237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526067"/>
            <a:ext cx="3512594" cy="251253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Φθίνουσες ταλαντώσεις</a:t>
                </a:r>
                <a:br>
                  <a:rPr lang="el-GR" b="1" dirty="0"/>
                </a:br>
                <a:r>
                  <a:rPr lang="el-GR" b="1" dirty="0"/>
                  <a:t>	</a:t>
                </a:r>
                <a:r>
                  <a:rPr lang="en-US" b="1" dirty="0"/>
                  <a:t/>
                </a:r>
                <a:br>
                  <a:rPr lang="en-US" b="1" dirty="0"/>
                </a:br>
                <a:r>
                  <a:rPr lang="en-US" b="1" dirty="0"/>
                  <a:t>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a:latin typeface="Cambria Math" panose="02040503050406030204" pitchFamily="18" charset="0"/>
                              </a:rPr>
                            </m:ctrlPr>
                          </m:sSubSupPr>
                          <m:e>
                            <m:r>
                              <a:rPr lang="el-GR" i="1">
                                <a:latin typeface="Cambria Math" panose="02040503050406030204" pitchFamily="18" charset="0"/>
                              </a:rPr>
                              <m:t>𝜔</m:t>
                            </m:r>
                          </m:e>
                          <m:sub>
                            <m:r>
                              <a:rPr lang="el-GR" i="1">
                                <a:latin typeface="Cambria Math" panose="02040503050406030204" pitchFamily="18" charset="0"/>
                              </a:rPr>
                              <m:t>0</m:t>
                            </m:r>
                          </m:sub>
                          <m:sup>
                            <m:r>
                              <a:rPr lang="el-GR"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endParaRPr lang="el-GR" b="1" dirty="0"/>
              </a:p>
              <a:p>
                <a:pPr lvl="1"/>
                <a:r>
                  <a:rPr lang="el-GR" dirty="0"/>
                  <a:t>Αν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0" smtClean="0">
                        <a:latin typeface="Cambria Math" panose="02040503050406030204" pitchFamily="18" charset="0"/>
                      </a:rPr>
                      <m:t>→</m:t>
                    </m:r>
                  </m:oMath>
                </a14:m>
                <a:r>
                  <a:rPr lang="el-GR" dirty="0"/>
                  <a:t> υποαπόσβεση</a:t>
                </a:r>
              </a:p>
              <a:p>
                <a:pPr lvl="1"/>
                <a:endParaRPr lang="el-GR" dirty="0"/>
              </a:p>
              <a:p>
                <a:pPr lvl="1"/>
                <a:r>
                  <a:rPr lang="el-GR" dirty="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a:t> κρίσιμη απόσβεση</a:t>
                </a:r>
              </a:p>
              <a:p>
                <a:pPr lvl="1"/>
                <a:endParaRPr lang="el-GR" dirty="0"/>
              </a:p>
              <a:p>
                <a:pPr lvl="1"/>
                <a:r>
                  <a:rPr lang="el-GR" dirty="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&gt;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a:t> υπεραπόσβεση</a:t>
                </a:r>
              </a:p>
              <a:p>
                <a:pPr lvl="5"/>
                <a:endParaRPr lang="el-GR" dirty="0"/>
              </a:p>
              <a:p>
                <a:pPr lvl="3"/>
                <a:r>
                  <a:rPr lang="el-GR" dirty="0"/>
                  <a:t>Για συστήματα κρίσιμης απόσβεσης ή υπεραπόσβεσης, η εξίσωση φθίνουσας ταλάντωσης</a:t>
                </a:r>
                <a:r>
                  <a:rPr lang="aa-ET" dirty="0"/>
                  <a:t> </a:t>
                </a:r>
                <a:r>
                  <a:rPr lang="el-GR" dirty="0"/>
                  <a:t> </a:t>
                </a:r>
                <a14:m>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a:rPr lang="aa-ET" b="0" i="1" smtClean="0">
                        <a:latin typeface="Cambria Math" panose="02040503050406030204" pitchFamily="18" charset="0"/>
                      </a:rPr>
                      <m:t>=</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r>
                          <a:rPr lang="en-US" i="1">
                            <a:latin typeface="Cambria Math" panose="02040503050406030204" pitchFamily="18" charset="0"/>
                          </a:rPr>
                          <m:t>𝑡</m:t>
                        </m:r>
                      </m:sup>
                    </m:s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e>
                        </m:d>
                      </m:e>
                    </m:func>
                  </m:oMath>
                </a14:m>
                <a:r>
                  <a:rPr lang="aa-ET" dirty="0"/>
                  <a:t> </a:t>
                </a:r>
                <a:r>
                  <a:rPr lang="el-GR" dirty="0"/>
                  <a:t>που βρήκαμε δεν ισχύει.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spTree>
    <p:extLst>
      <p:ext uri="{BB962C8B-B14F-4D97-AF65-F5344CB8AC3E}">
        <p14:creationId xmlns:p14="http://schemas.microsoft.com/office/powerpoint/2010/main" val="42020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a:t>Φθίνουσες ταλαντώσεις</a:t>
            </a:r>
            <a:br>
              <a:rPr lang="el-GR" b="1" dirty="0"/>
            </a:br>
            <a:r>
              <a:rPr lang="el-GR" b="1" dirty="0"/>
              <a:t>	</a:t>
            </a:r>
            <a:r>
              <a:rPr lang="en-US" b="1" dirty="0"/>
              <a:t/>
            </a:r>
            <a:br>
              <a:rPr lang="en-US" b="1" dirty="0"/>
            </a:br>
            <a:r>
              <a:rPr lang="en-US" b="1" dirty="0"/>
              <a:t>	</a:t>
            </a:r>
            <a:endParaRPr lang="el-GR" dirty="0"/>
          </a:p>
        </p:txBody>
      </p:sp>
      <p:pic>
        <p:nvPicPr>
          <p:cNvPr id="2050" name="Picture 2" descr="https://i.imgur.com/x0ArvK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720" y="1904999"/>
            <a:ext cx="3928532"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i.imgur.com/ZKv3C1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719" y="4219574"/>
            <a:ext cx="3928533"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i.imgur.com/ofGXhbz.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4926" y="3057523"/>
            <a:ext cx="4063998"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075" y="791932"/>
            <a:ext cx="2705099" cy="1934937"/>
          </a:xfrm>
          <a:prstGeom prst="rect">
            <a:avLst/>
          </a:prstGeom>
          <a:ln>
            <a:noFill/>
          </a:ln>
          <a:effectLst>
            <a:softEdge rad="112500"/>
          </a:effectLst>
        </p:spPr>
      </p:pic>
    </p:spTree>
    <p:extLst>
      <p:ext uri="{BB962C8B-B14F-4D97-AF65-F5344CB8AC3E}">
        <p14:creationId xmlns:p14="http://schemas.microsoft.com/office/powerpoint/2010/main" val="16917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a:bodyPr>
              <a:lstStyle/>
              <a:p>
                <a:r>
                  <a:rPr lang="el-GR" b="1" dirty="0"/>
                  <a:t>Φθίνουσες ταλαντώσεις</a:t>
                </a:r>
                <a:r>
                  <a:rPr lang="aa-ET" b="1" dirty="0"/>
                  <a:t> – </a:t>
                </a:r>
                <a:r>
                  <a:rPr lang="el-GR" b="1" dirty="0"/>
                  <a:t>Μηχανική Ενέργεια</a:t>
                </a:r>
                <a:endParaRPr lang="aa-ET" b="1" dirty="0"/>
              </a:p>
              <a:p>
                <a:endParaRPr lang="el-GR" sz="1400" b="1" dirty="0"/>
              </a:p>
              <a:p>
                <a:r>
                  <a:rPr lang="el-GR" dirty="0"/>
                  <a:t>Η μηχανική ενέργεια του φθίνοντα ταλαντωτή είναι</a:t>
                </a:r>
                <a:endParaRPr lang="aa-ET" dirty="0"/>
              </a:p>
              <a:p>
                <a:endParaRPr lang="en-US" sz="14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𝐸</m:t>
                          </m:r>
                        </m:e>
                        <m:sub>
                          <m:r>
                            <a:rPr lang="en-US" sz="2200" b="0" i="1" smtClean="0">
                              <a:latin typeface="Cambria Math" panose="02040503050406030204" pitchFamily="18" charset="0"/>
                            </a:rPr>
                            <m:t>𝑚𝑒𝑐h</m:t>
                          </m:r>
                        </m:sub>
                      </m:sSub>
                      <m:r>
                        <a:rPr lang="el-GR" sz="2200" b="0" i="1" smtClean="0">
                          <a:latin typeface="Cambria Math" panose="02040503050406030204" pitchFamily="18" charset="0"/>
                        </a:rPr>
                        <m:t>=</m:t>
                      </m:r>
                      <m:f>
                        <m:fPr>
                          <m:ctrlPr>
                            <a:rPr lang="el-GR" sz="2200" b="0" i="1" smtClean="0">
                              <a:latin typeface="Cambria Math" panose="02040503050406030204" pitchFamily="18" charset="0"/>
                            </a:rPr>
                          </m:ctrlPr>
                        </m:fPr>
                        <m:num>
                          <m:r>
                            <a:rPr lang="el-GR" sz="2200" b="0" i="1" smtClean="0">
                              <a:latin typeface="Cambria Math" panose="02040503050406030204" pitchFamily="18" charset="0"/>
                            </a:rPr>
                            <m:t>1</m:t>
                          </m:r>
                        </m:num>
                        <m:den>
                          <m:r>
                            <a:rPr lang="el-GR" sz="2200" b="0" i="1" smtClean="0">
                              <a:latin typeface="Cambria Math" panose="02040503050406030204" pitchFamily="18" charset="0"/>
                            </a:rPr>
                            <m:t>2</m:t>
                          </m:r>
                        </m:den>
                      </m:f>
                      <m:r>
                        <a:rPr lang="en-US" sz="2200" b="0" i="1" smtClean="0">
                          <a:latin typeface="Cambria Math" panose="02040503050406030204" pitchFamily="18" charset="0"/>
                        </a:rPr>
                        <m:t>𝑚</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𝐴</m:t>
                          </m:r>
                        </m:e>
                        <m:sup>
                          <m:r>
                            <a:rPr lang="en-US" sz="2200" b="0" i="1" smtClean="0">
                              <a:latin typeface="Cambria Math" panose="02040503050406030204" pitchFamily="18" charset="0"/>
                            </a:rPr>
                            <m:t>2</m:t>
                          </m:r>
                        </m:sup>
                      </m:sSup>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up>
                          <m:r>
                            <a:rPr lang="en-US" sz="2200" b="0" i="1" smtClean="0">
                              <a:latin typeface="Cambria Math" panose="02040503050406030204" pitchFamily="18" charset="0"/>
                            </a:rPr>
                            <m:t>2</m:t>
                          </m:r>
                        </m:sup>
                      </m:sSubSup>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𝑏</m:t>
                              </m:r>
                            </m:num>
                            <m:den>
                              <m:r>
                                <a:rPr lang="en-US" sz="2200" b="0" i="1" smtClean="0">
                                  <a:latin typeface="Cambria Math" panose="02040503050406030204" pitchFamily="18" charset="0"/>
                                </a:rPr>
                                <m:t>𝑚</m:t>
                              </m:r>
                            </m:den>
                          </m:f>
                          <m:r>
                            <a:rPr lang="en-US" sz="2200" b="0" i="1" smtClean="0">
                              <a:latin typeface="Cambria Math" panose="02040503050406030204" pitchFamily="18" charset="0"/>
                            </a:rPr>
                            <m:t>𝑡</m:t>
                          </m:r>
                        </m:sup>
                      </m:sSup>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𝑏</m:t>
                              </m:r>
                            </m:num>
                            <m:den>
                              <m:r>
                                <a:rPr lang="en-US" sz="2200" b="0" i="1" smtClean="0">
                                  <a:latin typeface="Cambria Math" panose="02040503050406030204" pitchFamily="18" charset="0"/>
                                </a:rPr>
                                <m:t>2</m:t>
                              </m:r>
                              <m:r>
                                <a:rPr lang="en-US" sz="2200" b="0" i="1" smtClean="0">
                                  <a:latin typeface="Cambria Math" panose="02040503050406030204" pitchFamily="18" charset="0"/>
                                </a:rPr>
                                <m:t>𝑚</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Sub>
                            </m:den>
                          </m:f>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2</m:t>
                                  </m:r>
                                  <m:r>
                                    <a:rPr lang="en-US" sz="2200" b="0" i="1" smtClean="0">
                                      <a:latin typeface="Cambria Math" panose="02040503050406030204" pitchFamily="18" charset="0"/>
                                    </a:rPr>
                                    <m:t>𝜔</m:t>
                                  </m:r>
                                  <m:r>
                                    <a:rPr lang="en-US" sz="2200" b="0" i="1" smtClean="0">
                                      <a:latin typeface="Cambria Math" panose="02040503050406030204" pitchFamily="18" charset="0"/>
                                    </a:rPr>
                                    <m:t>𝑡</m:t>
                                  </m:r>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sSup>
                                        <m:sSupPr>
                                          <m:ctrlPr>
                                            <a:rPr lang="en-US" sz="2200" b="0" i="1" smtClean="0">
                                              <a:latin typeface="Cambria Math" panose="02040503050406030204" pitchFamily="18" charset="0"/>
                                            </a:rPr>
                                          </m:ctrlPr>
                                        </m:sSupPr>
                                        <m:e>
                                          <m:r>
                                            <m:rPr>
                                              <m:sty m:val="p"/>
                                            </m:rPr>
                                            <a:rPr lang="en-US" sz="2200" b="0" i="0" smtClean="0">
                                              <a:latin typeface="Cambria Math" panose="02040503050406030204" pitchFamily="18" charset="0"/>
                                            </a:rPr>
                                            <m:t>tan</m:t>
                                          </m:r>
                                        </m:e>
                                        <m:sup>
                                          <m:r>
                                            <a:rPr lang="en-US" sz="2200" b="0" i="1" smtClean="0">
                                              <a:latin typeface="Cambria Math" panose="02040503050406030204" pitchFamily="18" charset="0"/>
                                            </a:rPr>
                                            <m:t>−1</m:t>
                                          </m:r>
                                        </m:sup>
                                      </m:sSup>
                                    </m:fName>
                                    <m:e>
                                      <m:sSub>
                                        <m:sSubPr>
                                          <m:ctrlPr>
                                            <a:rPr lang="en-US" sz="2200" b="0" i="1" smtClean="0">
                                              <a:latin typeface="Cambria Math" panose="02040503050406030204" pitchFamily="18" charset="0"/>
                                            </a:rPr>
                                          </m:ctrlPr>
                                        </m:sSub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𝑚</m:t>
                                              </m:r>
                                              <m:r>
                                                <a:rPr lang="en-US" sz="2200" b="0" i="1" smtClean="0">
                                                  <a:latin typeface="Cambria Math" panose="02040503050406030204" pitchFamily="18" charset="0"/>
                                                </a:rPr>
                                                <m:t>𝜔</m:t>
                                              </m:r>
                                            </m:num>
                                            <m:den>
                                              <m:r>
                                                <a:rPr lang="en-US" sz="2200" b="0" i="1" smtClean="0">
                                                  <a:latin typeface="Cambria Math" panose="02040503050406030204" pitchFamily="18" charset="0"/>
                                                </a:rPr>
                                                <m:t>𝑏</m:t>
                                              </m:r>
                                            </m:den>
                                          </m:f>
                                        </m:e>
                                        <m:sub>
                                          <m:r>
                                            <a:rPr lang="en-US" sz="2200" b="0" i="1" smtClean="0">
                                              <a:latin typeface="Cambria Math" panose="02040503050406030204" pitchFamily="18" charset="0"/>
                                            </a:rPr>
                                            <m:t> </m:t>
                                          </m:r>
                                        </m:sub>
                                      </m:sSub>
                                    </m:e>
                                  </m:func>
                                </m:e>
                              </m:d>
                            </m:e>
                          </m:func>
                        </m:e>
                      </m:d>
                    </m:oMath>
                  </m:oMathPara>
                </a14:m>
                <a:endParaRPr lang="en-US" sz="2200" dirty="0"/>
              </a:p>
              <a:p>
                <a:endParaRPr lang="aa-ET" sz="1200" dirty="0"/>
              </a:p>
              <a:p>
                <a:r>
                  <a:rPr lang="el-GR" dirty="0"/>
                  <a:t>Για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0</m:t>
                        </m:r>
                      </m:sub>
                    </m:sSub>
                  </m:oMath>
                </a14:m>
                <a:r>
                  <a:rPr lang="en-US" dirty="0"/>
                  <a:t>, </a:t>
                </a:r>
                <a:r>
                  <a:rPr lang="el-GR" dirty="0"/>
                  <a:t>έχουμε </a:t>
                </a:r>
                <a:endParaRPr lang="aa-ET" dirty="0"/>
              </a:p>
              <a:p>
                <a:endParaRPr lang="el-GR" sz="1200"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𝑡</m:t>
                          </m:r>
                        </m:sup>
                      </m:sSup>
                    </m:oMath>
                  </m:oMathPara>
                </a14:m>
                <a:endParaRPr lang="en-US" dirty="0"/>
              </a:p>
              <a:p>
                <a:pPr marL="68580" indent="0">
                  <a:buNone/>
                </a:pPr>
                <a:endParaRPr lang="aa-ET" sz="1000" dirty="0"/>
              </a:p>
              <a:p>
                <a:pPr marL="68580" indent="0">
                  <a:buNone/>
                </a:pPr>
                <a:r>
                  <a:rPr lang="el-GR" dirty="0"/>
                  <a:t>που δείχνει ότι πράγματι η μηχανική ενέργεια του ταλαντωτή φθίνει εκθετικά με την πάροδο του χρόνου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l="-310" t="-955"/>
                </a:stretch>
              </a:blipFill>
            </p:spPr>
            <p:txBody>
              <a:bodyPr/>
              <a:lstStyle/>
              <a:p>
                <a:r>
                  <a:rPr lang="en-US">
                    <a:noFill/>
                  </a:rPr>
                  <a:t> </a:t>
                </a:r>
              </a:p>
            </p:txBody>
          </p:sp>
        </mc:Fallback>
      </mc:AlternateContent>
    </p:spTree>
    <p:extLst>
      <p:ext uri="{BB962C8B-B14F-4D97-AF65-F5344CB8AC3E}">
        <p14:creationId xmlns:p14="http://schemas.microsoft.com/office/powerpoint/2010/main" val="34736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lnSpcReduction="10000"/>
              </a:bodyPr>
              <a:lstStyle/>
              <a:p>
                <a:r>
                  <a:rPr lang="el-GR" b="1" dirty="0"/>
                  <a:t>Εξαναγκασμένες Ταλαντώσεις</a:t>
                </a:r>
              </a:p>
              <a:p>
                <a:pPr lvl="1"/>
                <a:r>
                  <a:rPr lang="el-GR" dirty="0"/>
                  <a:t>Μπορούμε να αντισταθμίσουμε την απώλεια μηχανικής ενέργειας της ταλάντωσης λόγω της δύναμης επιβράδυνσης</a:t>
                </a:r>
              </a:p>
              <a:p>
                <a:pPr lvl="2"/>
                <a:r>
                  <a:rPr lang="el-GR" dirty="0"/>
                  <a:t>Ασκώντας μια περιοδική εξωτερική δύναμη στο σύστημα</a:t>
                </a:r>
              </a:p>
              <a:p>
                <a:pPr lvl="2"/>
                <a:r>
                  <a:rPr lang="el-GR" dirty="0"/>
                  <a:t>Π.χ. παιδί που κάνει κούνια και ο πατέρας το σπρώχνει περιοδικά για να διατηρήσει την κίνηση του</a:t>
                </a:r>
              </a:p>
              <a:p>
                <a:pPr lvl="2"/>
                <a:r>
                  <a:rPr lang="el-GR" dirty="0"/>
                  <a:t>Π.χ. στον έμφωνο στάσιμο </a:t>
                </a:r>
                <a:r>
                  <a:rPr lang="el-GR" dirty="0" smtClean="0"/>
                  <a:t>λόγο</a:t>
                </a:r>
                <a:endParaRPr lang="en-US" dirty="0"/>
              </a:p>
              <a:p>
                <a:pPr lvl="2"/>
                <a:r>
                  <a:rPr lang="el-GR" dirty="0"/>
                  <a:t>Π.χ. στα μουσικά όργανα</a:t>
                </a:r>
              </a:p>
              <a:p>
                <a:pPr lvl="2"/>
                <a:r>
                  <a:rPr lang="el-GR" dirty="0"/>
                  <a:t>Π.χ. σε ηλεκτρικά κυκλώματα</a:t>
                </a:r>
              </a:p>
              <a:p>
                <a:pPr lvl="1"/>
                <a:endParaRPr lang="en-US" dirty="0"/>
              </a:p>
              <a:p>
                <a:pPr lvl="1"/>
                <a:r>
                  <a:rPr lang="el-GR" dirty="0"/>
                  <a:t>Μοντέλο εξωτερική δύναμη διέγερσης</a:t>
                </a:r>
                <a:r>
                  <a:rPr lang="en-US" dirty="0"/>
                  <a:t>:</a:t>
                </a:r>
                <a:r>
                  <a:rPr lang="el-GR" dirty="0"/>
                  <a:t> </a:t>
                </a:r>
                <a:r>
                  <a:rPr lang="el-GR"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a:p>
              <a:p>
                <a:pPr lvl="1"/>
                <a:r>
                  <a:rPr lang="el-GR" dirty="0"/>
                  <a:t>Τότε </a:t>
                </a:r>
                <a:endParaRPr lang="en-US" dirty="0"/>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dirty="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2"/>
                <a:stretch>
                  <a:fillRect t="-1600"/>
                </a:stretch>
              </a:blipFill>
            </p:spPr>
            <p:txBody>
              <a:bodyPr/>
              <a:lstStyle/>
              <a:p>
                <a:r>
                  <a:rPr lang="en-US">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solidFill>
                <a:prstClr val="black"/>
              </a:solidFill>
            </a:endParaRPr>
          </a:p>
        </p:txBody>
      </p:sp>
    </p:spTree>
    <p:extLst>
      <p:ext uri="{BB962C8B-B14F-4D97-AF65-F5344CB8AC3E}">
        <p14:creationId xmlns:p14="http://schemas.microsoft.com/office/powerpoint/2010/main" val="18439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Εξαναγκασμένες Ταλαντώσεις</a:t>
                </a: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b="1" i="1" smtClean="0">
                                  <a:solidFill>
                                    <a:srgbClr val="00B050"/>
                                  </a:solidFill>
                                  <a:latin typeface="Cambria Math" panose="02040503050406030204" pitchFamily="18" charset="0"/>
                                </a:rPr>
                                <m:t>𝝎</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r>
                  <a:rPr lang="el-GR" dirty="0"/>
                  <a:t>Λύση: </a:t>
                </a:r>
                <a:r>
                  <a:rPr lang="en-US" dirty="0"/>
                  <a:t/>
                </a:r>
                <a:br>
                  <a:rPr lang="en-US" dirty="0"/>
                </a:br>
                <a:r>
                  <a:rPr lang="el-GR" b="0" i="1" dirty="0">
                    <a:latin typeface="Cambria Math" panose="02040503050406030204" pitchFamily="18" charset="0"/>
                  </a:rPr>
                  <a:t/>
                </a:r>
                <a:br>
                  <a:rPr lang="el-GR" b="0"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𝐴</m:t>
                    </m:r>
                    <m:r>
                      <a:rPr lang="el-GR" b="0" i="1" smtClean="0">
                        <a:solidFill>
                          <a:srgbClr val="FF0000"/>
                        </a:solidFill>
                        <a:latin typeface="Cambria Math" panose="02040503050406030204" pitchFamily="18" charset="0"/>
                      </a:rPr>
                      <m:t>(</m:t>
                    </m:r>
                    <m:r>
                      <a:rPr lang="el-GR" b="1" i="1" smtClean="0">
                        <a:solidFill>
                          <a:srgbClr val="00B050"/>
                        </a:solidFill>
                        <a:latin typeface="Cambria Math" panose="02040503050406030204" pitchFamily="18" charset="0"/>
                      </a:rPr>
                      <m:t>𝝎</m:t>
                    </m:r>
                    <m:r>
                      <a:rPr lang="el-GR" b="0" i="1" smtClean="0">
                        <a:solidFill>
                          <a:srgbClr val="FF0000"/>
                        </a:solidFill>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1" i="1" smtClean="0">
                        <a:solidFill>
                          <a:srgbClr val="00B05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a14:m>
                <a:endParaRPr lang="el-GR" dirty="0"/>
              </a:p>
              <a:p>
                <a:pPr marL="685800" lvl="2" indent="0">
                  <a:buNone/>
                </a:pPr>
                <a:r>
                  <a:rPr lang="el-GR" dirty="0"/>
                  <a:t>με </a:t>
                </a:r>
                <a:br>
                  <a:rPr lang="el-GR" dirty="0"/>
                </a:b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𝐴</m:t>
                      </m:r>
                      <m:r>
                        <a:rPr lang="en-US" b="0" i="1" smtClean="0">
                          <a:solidFill>
                            <a:srgbClr val="FF0000"/>
                          </a:solidFill>
                          <a:latin typeface="Cambria Math" panose="02040503050406030204" pitchFamily="18" charset="0"/>
                        </a:rPr>
                        <m:t>(</m:t>
                      </m:r>
                      <m:r>
                        <a:rPr lang="el-GR" b="1" i="1" smtClean="0">
                          <a:solidFill>
                            <a:srgbClr val="00B050"/>
                          </a:solidFill>
                          <a:latin typeface="Cambria Math" panose="02040503050406030204" pitchFamily="18" charset="0"/>
                        </a:rPr>
                        <m:t>𝝎</m:t>
                      </m:r>
                      <m:r>
                        <a:rPr lang="el-GR" b="0" i="1" smtClean="0">
                          <a:solidFill>
                            <a:srgbClr val="FF0000"/>
                          </a:solidFill>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num>
                            <m:den>
                              <m:r>
                                <a:rPr lang="en-US" b="0" i="1" smtClean="0">
                                  <a:latin typeface="Cambria Math" panose="02040503050406030204" pitchFamily="18" charset="0"/>
                                </a:rPr>
                                <m:t>𝑚</m:t>
                              </m:r>
                            </m:den>
                          </m:f>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i="1">
                                      <a:latin typeface="Cambria Math" panose="02040503050406030204" pitchFamily="18" charset="0"/>
                                    </a:rPr>
                                    <m:t>(</m:t>
                                  </m:r>
                                  <m:sSup>
                                    <m:sSupPr>
                                      <m:ctrlPr>
                                        <a:rPr lang="en-US" i="1">
                                          <a:latin typeface="Cambria Math" panose="02040503050406030204" pitchFamily="18" charset="0"/>
                                        </a:rPr>
                                      </m:ctrlPr>
                                    </m:sSupPr>
                                    <m:e>
                                      <m:r>
                                        <a:rPr lang="el-GR" b="1" i="1" smtClean="0">
                                          <a:solidFill>
                                            <a:srgbClr val="00B050"/>
                                          </a:solidFill>
                                          <a:latin typeface="Cambria Math" panose="02040503050406030204" pitchFamily="18" charset="0"/>
                                        </a:rPr>
                                        <m:t>𝝎</m:t>
                                      </m:r>
                                    </m:e>
                                    <m:sup>
                                      <m:r>
                                        <a:rPr lang="el-GR" i="1">
                                          <a:latin typeface="Cambria Math" panose="02040503050406030204" pitchFamily="18" charset="0"/>
                                        </a:rPr>
                                        <m:t>2</m:t>
                                      </m:r>
                                    </m:sup>
                                  </m:sSup>
                                  <m:r>
                                    <a:rPr lang="el-GR" i="1">
                                      <a:latin typeface="Cambria Math" panose="02040503050406030204" pitchFamily="18" charset="0"/>
                                    </a:rPr>
                                    <m:t>−</m:t>
                                  </m:r>
                                  <m:sSup>
                                    <m:sSupPr>
                                      <m:ctrlPr>
                                        <a:rPr lang="el-GR" i="1">
                                          <a:latin typeface="Cambria Math" panose="02040503050406030204" pitchFamily="18" charset="0"/>
                                        </a:rPr>
                                      </m:ctrlPr>
                                    </m:sSupPr>
                                    <m:e>
                                      <m:sSub>
                                        <m:sSubPr>
                                          <m:ctrlPr>
                                            <a:rPr lang="el-GR"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e>
                                    <m:sup>
                                      <m:r>
                                        <a:rPr lang="el-GR" i="1">
                                          <a:latin typeface="Cambria Math" panose="02040503050406030204" pitchFamily="18" charset="0"/>
                                        </a:rPr>
                                        <m:t>2</m:t>
                                      </m:r>
                                    </m:sup>
                                  </m:sSup>
                                  <m:r>
                                    <a:rPr lang="el-GR" i="1">
                                      <a:latin typeface="Cambria Math" panose="02040503050406030204" pitchFamily="18" charset="0"/>
                                    </a:rPr>
                                    <m:t>)</m:t>
                                  </m:r>
                                </m:e>
                                <m:sup>
                                  <m:r>
                                    <a:rPr lang="el-GR" b="0" i="1" smtClean="0">
                                      <a:latin typeface="Cambria Math" panose="02040503050406030204" pitchFamily="18" charset="0"/>
                                    </a:rPr>
                                    <m:t>2</m:t>
                                  </m:r>
                                </m:sup>
                              </m:sSup>
                              <m:r>
                                <a:rPr lang="el-GR" b="0" i="1" smtClean="0">
                                  <a:latin typeface="Cambria Math" panose="02040503050406030204" pitchFamily="18" charset="0"/>
                                </a:rPr>
                                <m:t>+</m:t>
                              </m:r>
                              <m:sSup>
                                <m:sSupPr>
                                  <m:ctrlPr>
                                    <a:rPr lang="el-GR" b="0" i="1" smtClean="0">
                                      <a:latin typeface="Cambria Math" panose="02040503050406030204" pitchFamily="18" charset="0"/>
                                    </a:rPr>
                                  </m:ctrlPr>
                                </m:sSupPr>
                                <m:e>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𝑏</m:t>
                                          </m:r>
                                          <m:r>
                                            <a:rPr lang="el-GR" b="1" i="1" smtClean="0">
                                              <a:solidFill>
                                                <a:srgbClr val="00B050"/>
                                              </a:solidFill>
                                              <a:latin typeface="Cambria Math" panose="02040503050406030204" pitchFamily="18" charset="0"/>
                                            </a:rPr>
                                            <m:t>𝝎</m:t>
                                          </m:r>
                                        </m:num>
                                        <m:den>
                                          <m:r>
                                            <a:rPr lang="en-US" b="0" i="1" smtClean="0">
                                              <a:latin typeface="Cambria Math" panose="02040503050406030204" pitchFamily="18" charset="0"/>
                                            </a:rPr>
                                            <m:t>𝑚</m:t>
                                          </m:r>
                                        </m:den>
                                      </m:f>
                                    </m:e>
                                  </m:d>
                                </m:e>
                                <m:sup>
                                  <m:r>
                                    <a:rPr lang="el-GR" b="0" i="1" smtClean="0">
                                      <a:latin typeface="Cambria Math" panose="02040503050406030204" pitchFamily="18" charset="0"/>
                                    </a:rPr>
                                    <m:t>2</m:t>
                                  </m:r>
                                </m:sup>
                              </m:sSup>
                            </m:e>
                          </m:rad>
                        </m:den>
                      </m:f>
                    </m:oMath>
                  </m:oMathPara>
                </a14:m>
                <a:endParaRPr lang="en-US" dirty="0"/>
              </a:p>
              <a:p>
                <a:pPr lvl="1"/>
                <a:r>
                  <a:rPr lang="el-GR" b="1" dirty="0"/>
                  <a:t>Συντονισμός:</a:t>
                </a:r>
                <a:r>
                  <a:rPr lang="el-GR" dirty="0"/>
                  <a:t> Όταν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ea typeface="Cambria Math" panose="02040503050406030204" pitchFamily="18" charset="0"/>
                      </a:rPr>
                      <m:t>≈</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𝜔</m:t>
                        </m:r>
                      </m:e>
                      <m:sub>
                        <m:r>
                          <a:rPr lang="el-GR" b="0" i="1" smtClean="0">
                            <a:latin typeface="Cambria Math" panose="02040503050406030204" pitchFamily="18" charset="0"/>
                            <a:ea typeface="Cambria Math" panose="02040503050406030204" pitchFamily="18" charset="0"/>
                          </a:rPr>
                          <m:t>0</m:t>
                        </m:r>
                      </m:sub>
                    </m:sSub>
                  </m:oMath>
                </a14:m>
                <a:r>
                  <a:rPr lang="el-GR" dirty="0"/>
                  <a:t> το πλάτος </a:t>
                </a:r>
                <a14:m>
                  <m:oMath xmlns:m="http://schemas.openxmlformats.org/officeDocument/2006/math">
                    <m:r>
                      <a:rPr lang="el-GR" i="1" dirty="0" smtClean="0">
                        <a:latin typeface="Cambria Math" panose="02040503050406030204" pitchFamily="18" charset="0"/>
                      </a:rPr>
                      <m:t>𝛢</m:t>
                    </m:r>
                  </m:oMath>
                </a14:m>
                <a:r>
                  <a:rPr lang="el-GR" dirty="0"/>
                  <a:t> </a:t>
                </a:r>
                <a:br>
                  <a:rPr lang="el-GR" dirty="0"/>
                </a:br>
                <a:r>
                  <a:rPr lang="el-GR" dirty="0"/>
                  <a:t>γίνεται πολύ μεγάλο</a:t>
                </a:r>
              </a:p>
              <a:p>
                <a:pPr lvl="2"/>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l-GR" i="1">
                            <a:latin typeface="Cambria Math" panose="02040503050406030204" pitchFamily="18" charset="0"/>
                            <a:ea typeface="Cambria Math" panose="02040503050406030204" pitchFamily="18" charset="0"/>
                          </a:rPr>
                          <m:t>0</m:t>
                        </m:r>
                      </m:sub>
                    </m:sSub>
                  </m:oMath>
                </a14:m>
                <a:r>
                  <a:rPr lang="el-GR" dirty="0"/>
                  <a:t>: </a:t>
                </a:r>
                <a:r>
                  <a:rPr lang="el-GR" b="1" dirty="0"/>
                  <a:t>συχνότητα συντονισμού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1671"/>
                </a:stretch>
              </a:blipFill>
            </p:spPr>
            <p:txBody>
              <a:bodyPr/>
              <a:lstStyle/>
              <a:p>
                <a:r>
                  <a:rPr lang="en-US">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solidFill>
                <a:prstClr val="black"/>
              </a:solidFill>
            </a:endParaRPr>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5172"/>
          <a:stretch/>
        </p:blipFill>
        <p:spPr>
          <a:xfrm>
            <a:off x="6172201" y="2995612"/>
            <a:ext cx="2514599" cy="3481388"/>
          </a:xfrm>
          <a:prstGeom prst="rect">
            <a:avLst/>
          </a:prstGeom>
        </p:spPr>
      </p:pic>
    </p:spTree>
    <p:extLst>
      <p:ext uri="{BB962C8B-B14F-4D97-AF65-F5344CB8AC3E}">
        <p14:creationId xmlns:p14="http://schemas.microsoft.com/office/powerpoint/2010/main" val="27437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7" y="2000466"/>
            <a:ext cx="7619999" cy="2819400"/>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334000"/>
          </a:xfrm>
        </p:spPr>
        <p:txBody>
          <a:bodyPr>
            <a:normAutofit/>
          </a:bodyPr>
          <a:lstStyle/>
          <a:p>
            <a:r>
              <a:rPr lang="el-GR" b="1" dirty="0"/>
              <a:t>Παραδείγματα – Μηχανική:</a:t>
            </a:r>
          </a:p>
          <a:p>
            <a:endParaRPr lang="el-GR" b="1" dirty="0"/>
          </a:p>
          <a:p>
            <a:endParaRPr lang="el-GR" b="1" dirty="0"/>
          </a:p>
          <a:p>
            <a:endParaRPr lang="el-GR" b="1" dirty="0"/>
          </a:p>
          <a:p>
            <a:endParaRPr lang="el-GR" b="1" dirty="0"/>
          </a:p>
          <a:p>
            <a:endParaRPr lang="el-GR" b="1" dirty="0"/>
          </a:p>
          <a:p>
            <a:pPr marL="68580" indent="0">
              <a:buNone/>
            </a:pPr>
            <a:r>
              <a:rPr lang="el-GR" b="1" dirty="0"/>
              <a:t/>
            </a:r>
            <a:br>
              <a:rPr lang="el-GR" b="1" dirty="0"/>
            </a:br>
            <a:r>
              <a:rPr lang="el-GR" sz="1200" b="1" dirty="0"/>
              <a:t/>
            </a:r>
            <a:br>
              <a:rPr lang="el-GR" sz="1200" b="1" dirty="0"/>
            </a:br>
            <a:endParaRPr lang="en-US" sz="1800" dirty="0"/>
          </a:p>
          <a:p>
            <a:r>
              <a:rPr lang="el-GR" sz="1800" dirty="0"/>
              <a:t>Η αρχική υπόθεση ήταν ότι ο κυματισμός του ανέμου στο οδόστρωμα δημιούργησε περιοδική δύναμη διέγερσης με συχνότητα ίση με τη συχνότητα συντονισμού της γέφυρας. Το πλάτος ταλάντωσης της γέφυρας αυξήθηκε πολύ με αποτέλεσμα την κατάρρευσή της.</a:t>
            </a:r>
            <a:r>
              <a:rPr lang="en-US" sz="1800" dirty="0"/>
              <a:t> </a:t>
            </a:r>
          </a:p>
        </p:txBody>
      </p:sp>
      <p:sp>
        <p:nvSpPr>
          <p:cNvPr id="4" name="Rectangle 3"/>
          <p:cNvSpPr/>
          <p:nvPr/>
        </p:nvSpPr>
        <p:spPr>
          <a:xfrm>
            <a:off x="457200" y="6096237"/>
            <a:ext cx="6096000" cy="369332"/>
          </a:xfrm>
          <a:prstGeom prst="rect">
            <a:avLst/>
          </a:prstGeom>
        </p:spPr>
        <p:txBody>
          <a:bodyPr wrap="square">
            <a:spAutoFit/>
          </a:bodyPr>
          <a:lstStyle/>
          <a:p>
            <a:r>
              <a:rPr lang="en-GB" dirty="0">
                <a:solidFill>
                  <a:prstClr val="black"/>
                </a:solidFill>
                <a:hlinkClick r:id="rId3"/>
              </a:rPr>
              <a:t>https://en.wikipedia.org/wiki/Tacoma_Narrows_Bridge</a:t>
            </a:r>
            <a:endParaRPr lang="el-GR" dirty="0">
              <a:solidFill>
                <a:prstClr val="black"/>
              </a:solidFill>
            </a:endParaRPr>
          </a:p>
        </p:txBody>
      </p:sp>
    </p:spTree>
    <p:extLst>
      <p:ext uri="{BB962C8B-B14F-4D97-AF65-F5344CB8AC3E}">
        <p14:creationId xmlns:p14="http://schemas.microsoft.com/office/powerpoint/2010/main" val="11851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3074" name="Picture 2" descr="Galloping perfect loops gertie GIF on GIFER - by Jugam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36879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coma Narrows Bridge collapses (79 years ago tod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099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27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a:xfrm>
            <a:off x="4712240" y="4412234"/>
            <a:ext cx="3496235" cy="1260629"/>
          </a:xfrm>
        </p:spPr>
        <p:txBody>
          <a:bodyPr>
            <a:normAutofit/>
          </a:bodyPr>
          <a:lstStyle/>
          <a:p>
            <a:r>
              <a:rPr lang="el-GR" dirty="0"/>
              <a:t>Ταλαντώσεις και Μηχανικά Κύματα</a:t>
            </a:r>
          </a:p>
          <a:p>
            <a:r>
              <a:rPr lang="el-GR" b="1" dirty="0"/>
              <a:t>Απλή Αρμονική Ταλάντωση</a:t>
            </a:r>
          </a:p>
          <a:p>
            <a:endParaRPr lang="el-GR" dirty="0"/>
          </a:p>
          <a:p>
            <a:endParaRPr lang="el-GR" dirty="0"/>
          </a:p>
        </p:txBody>
      </p:sp>
      <p:sp>
        <p:nvSpPr>
          <p:cNvPr id="5" name="TextBox 4"/>
          <p:cNvSpPr txBox="1"/>
          <p:nvPr/>
        </p:nvSpPr>
        <p:spPr>
          <a:xfrm>
            <a:off x="152400" y="4863405"/>
            <a:ext cx="4285172" cy="769441"/>
          </a:xfrm>
          <a:prstGeom prst="rect">
            <a:avLst/>
          </a:prstGeom>
          <a:noFill/>
        </p:spPr>
        <p:txBody>
          <a:bodyPr wrap="square" rtlCol="0">
            <a:spAutoFit/>
          </a:bodyPr>
          <a:lstStyle/>
          <a:p>
            <a:pPr algn="just"/>
            <a:r>
              <a:rPr lang="el-GR" sz="1100" b="1" dirty="0">
                <a:latin typeface="Cambria" panose="02040503050406030204" pitchFamily="18" charset="0"/>
              </a:rPr>
              <a:t>Εικόνα:</a:t>
            </a:r>
            <a:r>
              <a:rPr lang="en-US" sz="1100" b="1" dirty="0">
                <a:latin typeface="Cambria" panose="02040503050406030204" pitchFamily="18" charset="0"/>
              </a:rPr>
              <a:t> </a:t>
            </a:r>
            <a:r>
              <a:rPr lang="el-GR" sz="1100" b="1" dirty="0">
                <a:latin typeface="Cambria" panose="02040503050406030204" pitchFamily="18" charset="0"/>
              </a:rPr>
              <a:t>Σταγόνες νερού που πέφτουν από ύψος επάνω σε μια επιφάνεια νερού προκαλούν την ταλάντωση της επιφάνειας. Αυτές οι ταλαντώσεις σχετίζονται με κυκλικά κύματα που απομακρύνονται από το σημείο που πέφτουν οι σταγόνες. </a:t>
            </a:r>
            <a:endParaRPr lang="en-US" sz="1100" b="1"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219201"/>
            <a:ext cx="4266121" cy="3644204"/>
          </a:xfrm>
          <a:prstGeom prst="rect">
            <a:avLst/>
          </a:prstGeom>
          <a:ln>
            <a:noFill/>
          </a:ln>
          <a:effectLst>
            <a:softEdge rad="112500"/>
          </a:effectLst>
        </p:spPr>
      </p:pic>
    </p:spTree>
    <p:extLst>
      <p:ext uri="{BB962C8B-B14F-4D97-AF65-F5344CB8AC3E}">
        <p14:creationId xmlns:p14="http://schemas.microsoft.com/office/powerpoint/2010/main" val="1270171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029200"/>
          </a:xfrm>
        </p:spPr>
        <p:txBody>
          <a:bodyPr>
            <a:normAutofit/>
          </a:bodyPr>
          <a:lstStyle/>
          <a:p>
            <a:r>
              <a:rPr lang="el-GR" b="1" dirty="0"/>
              <a:t>Παραδείγματα – Παραγωγή Φωνής:</a:t>
            </a:r>
          </a:p>
          <a:p>
            <a:endParaRPr lang="en-US" sz="900" b="1" dirty="0"/>
          </a:p>
          <a:p>
            <a:pPr lvl="1"/>
            <a:r>
              <a:rPr lang="el-GR" dirty="0"/>
              <a:t>Διαφορετικές συχνότητες</a:t>
            </a:r>
            <a:br>
              <a:rPr lang="el-GR" dirty="0"/>
            </a:br>
            <a:r>
              <a:rPr lang="el-GR" dirty="0"/>
              <a:t>συντονισμού για τα δια-</a:t>
            </a:r>
            <a:br>
              <a:rPr lang="el-GR" dirty="0"/>
            </a:br>
            <a:r>
              <a:rPr lang="el-GR" dirty="0" err="1"/>
              <a:t>φορετικά</a:t>
            </a:r>
            <a:r>
              <a:rPr lang="el-GR" dirty="0"/>
              <a:t> φωνήματα</a:t>
            </a:r>
          </a:p>
          <a:p>
            <a:pPr lvl="2"/>
            <a:r>
              <a:rPr lang="el-GR" dirty="0"/>
              <a:t>/ου/, /α/, /ι/</a:t>
            </a:r>
            <a:r>
              <a:rPr lang="en-US" dirty="0"/>
              <a:t/>
            </a:r>
            <a:br>
              <a:rPr lang="en-US" dirty="0"/>
            </a:br>
            <a:endParaRPr lang="el-GR" dirty="0"/>
          </a:p>
          <a:p>
            <a:pPr marL="685800" lvl="2" indent="0">
              <a:buNone/>
            </a:pPr>
            <a:endParaRPr lang="en-US" sz="800" dirty="0"/>
          </a:p>
          <a:p>
            <a:pPr lvl="1"/>
            <a:r>
              <a:rPr lang="el-GR" b="1" dirty="0" err="1"/>
              <a:t>Φωνοσυντονισμός</a:t>
            </a:r>
            <a:r>
              <a:rPr lang="el-GR" dirty="0"/>
              <a:t/>
            </a:r>
            <a:br>
              <a:rPr lang="el-GR" dirty="0"/>
            </a:br>
            <a:r>
              <a:rPr lang="el-GR" dirty="0"/>
              <a:t>(</a:t>
            </a:r>
            <a:r>
              <a:rPr lang="en-US" dirty="0"/>
              <a:t>formant)</a:t>
            </a:r>
            <a:endParaRPr lang="el-GR" dirty="0"/>
          </a:p>
          <a:p>
            <a:pPr lvl="2"/>
            <a:r>
              <a:rPr lang="el-GR" dirty="0"/>
              <a:t>Υψηλά πλάτη σε περιοχές</a:t>
            </a:r>
            <a:br>
              <a:rPr lang="el-GR" dirty="0"/>
            </a:br>
            <a:r>
              <a:rPr lang="el-GR" dirty="0"/>
              <a:t>συγκεκριμένων συχνοτήτων</a:t>
            </a:r>
            <a:endParaRPr lang="en-US" dirty="0"/>
          </a:p>
          <a:p>
            <a:pPr lvl="2"/>
            <a:r>
              <a:rPr lang="el-GR" dirty="0"/>
              <a:t>Οι περιοχές αυτές εξαρτώνται από</a:t>
            </a:r>
            <a:br>
              <a:rPr lang="el-GR" dirty="0"/>
            </a:br>
            <a:r>
              <a:rPr lang="el-GR" dirty="0"/>
              <a:t>τη διάταξη της φωνητικής οδού</a:t>
            </a:r>
          </a:p>
          <a:p>
            <a:pPr lvl="1"/>
            <a:endParaRPr lang="el-GR" dirty="0"/>
          </a:p>
        </p:txBody>
      </p:sp>
      <p:pic>
        <p:nvPicPr>
          <p:cNvPr id="1026" name="Picture 2" descr="http://hyperphysics.phy-astr.gsu.edu/hbase/Music/imgmus/fantvowred.gif"/>
          <p:cNvPicPr>
            <a:picLocks noChangeAspect="1" noChangeArrowheads="1"/>
          </p:cNvPicPr>
          <p:nvPr/>
        </p:nvPicPr>
        <p:blipFill rotWithShape="1">
          <a:blip r:embed="rId2">
            <a:extLst>
              <a:ext uri="{28A0092B-C50C-407E-A947-70E740481C1C}">
                <a14:useLocalDpi xmlns:a14="http://schemas.microsoft.com/office/drawing/2010/main" val="0"/>
              </a:ext>
            </a:extLst>
          </a:blip>
          <a:srcRect l="34843" r="6096"/>
          <a:stretch/>
        </p:blipFill>
        <p:spPr bwMode="auto">
          <a:xfrm>
            <a:off x="5486400" y="1600200"/>
            <a:ext cx="3088004" cy="49039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019800" y="16002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5" name="Oval 14"/>
          <p:cNvSpPr/>
          <p:nvPr/>
        </p:nvSpPr>
        <p:spPr>
          <a:xfrm>
            <a:off x="7467600" y="24384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6" name="Oval 15"/>
          <p:cNvSpPr/>
          <p:nvPr/>
        </p:nvSpPr>
        <p:spPr>
          <a:xfrm>
            <a:off x="6335927" y="2133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7" name="Oval 16"/>
          <p:cNvSpPr/>
          <p:nvPr/>
        </p:nvSpPr>
        <p:spPr>
          <a:xfrm>
            <a:off x="5715000" y="33909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9" name="Oval 18"/>
          <p:cNvSpPr/>
          <p:nvPr/>
        </p:nvSpPr>
        <p:spPr>
          <a:xfrm>
            <a:off x="7162800" y="41910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1" name="Oval 20"/>
          <p:cNvSpPr/>
          <p:nvPr/>
        </p:nvSpPr>
        <p:spPr>
          <a:xfrm>
            <a:off x="7934608" y="4186878"/>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3" name="Oval 22"/>
          <p:cNvSpPr/>
          <p:nvPr/>
        </p:nvSpPr>
        <p:spPr>
          <a:xfrm>
            <a:off x="5700660" y="5181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4" name="Oval 23"/>
          <p:cNvSpPr/>
          <p:nvPr/>
        </p:nvSpPr>
        <p:spPr>
          <a:xfrm>
            <a:off x="5987363" y="5413972"/>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5" name="Oval 24"/>
          <p:cNvSpPr/>
          <p:nvPr/>
        </p:nvSpPr>
        <p:spPr>
          <a:xfrm>
            <a:off x="7391400" y="5785919"/>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Rectangle 5"/>
          <p:cNvSpPr/>
          <p:nvPr/>
        </p:nvSpPr>
        <p:spPr>
          <a:xfrm>
            <a:off x="457200" y="6134827"/>
            <a:ext cx="3812903" cy="369332"/>
          </a:xfrm>
          <a:prstGeom prst="rect">
            <a:avLst/>
          </a:prstGeom>
        </p:spPr>
        <p:txBody>
          <a:bodyPr wrap="none">
            <a:spAutoFit/>
          </a:bodyPr>
          <a:lstStyle/>
          <a:p>
            <a:r>
              <a:rPr lang="en-GB" dirty="0">
                <a:solidFill>
                  <a:prstClr val="black"/>
                </a:solidFill>
                <a:hlinkClick r:id="rId3"/>
              </a:rPr>
              <a:t>https://en.wikipedia.org/wiki/Formant</a:t>
            </a:r>
            <a:endParaRPr lang="el-GR" dirty="0">
              <a:solidFill>
                <a:prstClr val="black"/>
              </a:solidFill>
            </a:endParaRPr>
          </a:p>
        </p:txBody>
      </p:sp>
    </p:spTree>
    <p:extLst>
      <p:ext uri="{BB962C8B-B14F-4D97-AF65-F5344CB8AC3E}">
        <p14:creationId xmlns:p14="http://schemas.microsoft.com/office/powerpoint/2010/main" val="11286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9" grpId="0" animBg="1"/>
      <p:bldP spid="21" grpId="0" animBg="1"/>
      <p:bldP spid="23" grpId="0" animBg="1"/>
      <p:bldP spid="24" grpId="0" animBg="1"/>
      <p:bldP spid="2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9038"/>
          <a:stretch/>
        </p:blipFill>
        <p:spPr>
          <a:xfrm>
            <a:off x="4445875" y="3150041"/>
            <a:ext cx="4239783" cy="170865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9782" y="1371600"/>
                <a:ext cx="7921292" cy="5124450"/>
              </a:xfrm>
            </p:spPr>
            <p:txBody>
              <a:bodyPr>
                <a:normAutofit fontScale="92500" lnSpcReduction="10000"/>
              </a:bodyPr>
              <a:lstStyle/>
              <a:p>
                <a:r>
                  <a:rPr lang="el-GR" sz="2800" b="1" dirty="0"/>
                  <a:t>Παραδείγματα – Παραγωγή Φωνής:</a:t>
                </a:r>
                <a:endParaRPr lang="en-US" sz="2800" b="1" dirty="0"/>
              </a:p>
              <a:p>
                <a:pPr lvl="1"/>
                <a:r>
                  <a:rPr lang="el-GR" sz="2300" dirty="0"/>
                  <a:t>Οι σοπράνο προσπαθούν να «φτιάξουν» τη φωνητική οδό τους έτσι ώστε η συχνότητα </a:t>
                </a:r>
                <a:r>
                  <a:rPr lang="el-GR" sz="2300" dirty="0" err="1"/>
                  <a:t>φωνοσυντονισμού</a:t>
                </a:r>
                <a:r>
                  <a:rPr lang="el-GR" sz="2300" dirty="0"/>
                  <a:t> να συμπίπτει με τη θεμελιώδη συχνότητα της φωνής τους, όταν θέλουν να </a:t>
                </a:r>
                <a:r>
                  <a:rPr lang="el-GR" sz="2300" dirty="0" err="1"/>
                  <a:t>παράξουν</a:t>
                </a:r>
                <a:r>
                  <a:rPr lang="el-GR" sz="2300" dirty="0"/>
                  <a:t> δυνατή φωνή</a:t>
                </a:r>
                <a:r>
                  <a:rPr lang="en-US" sz="2300" dirty="0"/>
                  <a:t> (</a:t>
                </a:r>
                <a:r>
                  <a:rPr lang="el-GR" sz="2300" dirty="0"/>
                  <a:t>Σχήμα)</a:t>
                </a:r>
              </a:p>
              <a:p>
                <a:pPr lvl="1"/>
                <a:r>
                  <a:rPr lang="el-GR" sz="2300" dirty="0"/>
                  <a:t>Επίσης, με διαφορετική </a:t>
                </a:r>
                <a:br>
                  <a:rPr lang="el-GR" sz="2300" dirty="0"/>
                </a:br>
                <a:r>
                  <a:rPr lang="el-GR" sz="2300" dirty="0"/>
                  <a:t>διαμόρφωση της </a:t>
                </a:r>
                <a:r>
                  <a:rPr lang="el-GR" sz="2300" dirty="0" err="1"/>
                  <a:t>φωνητι</a:t>
                </a:r>
                <a:r>
                  <a:rPr lang="en-US" sz="2300" dirty="0"/>
                  <a:t>-</a:t>
                </a:r>
                <a:br>
                  <a:rPr lang="en-US" sz="2300" dirty="0"/>
                </a:br>
                <a:r>
                  <a:rPr lang="el-GR" sz="2300" dirty="0" err="1"/>
                  <a:t>κής</a:t>
                </a:r>
                <a:r>
                  <a:rPr lang="el-GR" sz="2300" dirty="0"/>
                  <a:t> οδού μπορούν να </a:t>
                </a:r>
                <a:r>
                  <a:rPr lang="en-US" sz="2300" dirty="0"/>
                  <a:t/>
                </a:r>
                <a:br>
                  <a:rPr lang="en-US" sz="2300" dirty="0"/>
                </a:br>
                <a:r>
                  <a:rPr lang="el-GR" sz="2300" dirty="0"/>
                  <a:t>«φτιάξουν» ένα </a:t>
                </a:r>
                <a:r>
                  <a:rPr lang="el-GR" sz="2300" dirty="0" err="1"/>
                  <a:t>φωνο</a:t>
                </a:r>
                <a:r>
                  <a:rPr lang="el-GR" sz="2300" dirty="0"/>
                  <a:t>-</a:t>
                </a:r>
                <a:br>
                  <a:rPr lang="el-GR" sz="2300" dirty="0"/>
                </a:br>
                <a:r>
                  <a:rPr lang="el-GR" sz="2300" dirty="0"/>
                  <a:t>συντονισμό στην περιοχή </a:t>
                </a:r>
                <a:br>
                  <a:rPr lang="el-GR" sz="2300" dirty="0"/>
                </a:br>
                <a:r>
                  <a:rPr lang="el-GR" sz="2300" dirty="0"/>
                  <a:t>συχνοτήτων </a:t>
                </a:r>
                <a14:m>
                  <m:oMath xmlns:m="http://schemas.openxmlformats.org/officeDocument/2006/math">
                    <m:r>
                      <a:rPr lang="el-GR" sz="2300" i="1" dirty="0" smtClean="0">
                        <a:latin typeface="Cambria Math" panose="02040503050406030204" pitchFamily="18" charset="0"/>
                      </a:rPr>
                      <m:t>2500−3000</m:t>
                    </m:r>
                  </m:oMath>
                </a14:m>
                <a:r>
                  <a:rPr lang="el-GR" sz="2300" dirty="0"/>
                  <a:t> </a:t>
                </a:r>
                <a:r>
                  <a:rPr lang="en-US" sz="2300" dirty="0"/>
                  <a:t>Hz, </a:t>
                </a:r>
                <a:r>
                  <a:rPr lang="el-GR" sz="2300" dirty="0"/>
                  <a:t/>
                </a:r>
                <a:br>
                  <a:rPr lang="el-GR" sz="2300" dirty="0"/>
                </a:br>
                <a:r>
                  <a:rPr lang="el-GR" sz="2300" dirty="0"/>
                  <a:t>όπου τα μουσικά όργανα </a:t>
                </a:r>
                <a:br>
                  <a:rPr lang="el-GR" sz="2300" dirty="0"/>
                </a:br>
                <a:r>
                  <a:rPr lang="el-GR" sz="2300" dirty="0"/>
                  <a:t>συνήθως δεν έχουν </a:t>
                </a:r>
                <a:r>
                  <a:rPr lang="el-GR" sz="2300" dirty="0" err="1"/>
                  <a:t>ενέρ</a:t>
                </a:r>
                <a:r>
                  <a:rPr lang="el-GR" sz="2300" dirty="0"/>
                  <a:t>-</a:t>
                </a:r>
                <a:br>
                  <a:rPr lang="el-GR" sz="2300" dirty="0"/>
                </a:br>
                <a:r>
                  <a:rPr lang="el-GR" sz="2300" dirty="0"/>
                  <a:t>γεια, ώστε να ακούγονται </a:t>
                </a:r>
                <a:r>
                  <a:rPr lang="en-US" sz="2300" dirty="0"/>
                  <a:t/>
                </a:r>
                <a:br>
                  <a:rPr lang="en-US" sz="2300" dirty="0"/>
                </a:br>
                <a:r>
                  <a:rPr lang="el-GR" sz="2300" dirty="0"/>
                  <a:t>περισσότερο αυτοί παρά </a:t>
                </a:r>
                <a:r>
                  <a:rPr lang="en-US" sz="2300" dirty="0"/>
                  <a:t/>
                </a:r>
                <a:br>
                  <a:rPr lang="en-US" sz="2300" dirty="0"/>
                </a:br>
                <a:r>
                  <a:rPr lang="el-GR" sz="2300" dirty="0"/>
                  <a:t>τα μουσικά όργανα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9782" y="1371600"/>
                <a:ext cx="7921292" cy="5124450"/>
              </a:xfrm>
              <a:blipFill rotWithShape="0">
                <a:blip r:embed="rId3"/>
                <a:stretch>
                  <a:fillRect t="-1784"/>
                </a:stretch>
              </a:blipFill>
            </p:spPr>
            <p:txBody>
              <a:bodyPr/>
              <a:lstStyle/>
              <a:p>
                <a:r>
                  <a:rPr lang="el-GR">
                    <a:noFill/>
                  </a:rPr>
                  <a:t> </a:t>
                </a:r>
              </a:p>
            </p:txBody>
          </p:sp>
        </mc:Fallback>
      </mc:AlternateContent>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4403583" y="4819650"/>
            <a:ext cx="4239783" cy="1676400"/>
          </a:xfrm>
          <a:prstGeom prst="rect">
            <a:avLst/>
          </a:prstGeom>
        </p:spPr>
      </p:pic>
    </p:spTree>
    <p:extLst>
      <p:ext uri="{BB962C8B-B14F-4D97-AF65-F5344CB8AC3E}">
        <p14:creationId xmlns:p14="http://schemas.microsoft.com/office/powerpoint/2010/main" val="2150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Τέλος Διάλεξης</a:t>
            </a:r>
            <a:endParaRPr lang="el-GR" dirty="0"/>
          </a:p>
        </p:txBody>
      </p:sp>
    </p:spTree>
    <p:extLst>
      <p:ext uri="{BB962C8B-B14F-4D97-AF65-F5344CB8AC3E}">
        <p14:creationId xmlns:p14="http://schemas.microsoft.com/office/powerpoint/2010/main" val="1128594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r>
              <a:rPr lang="en-US" dirty="0"/>
              <a:t> (review…)</a:t>
            </a:r>
            <a:endParaRPr lang="el-GR" dirty="0"/>
          </a:p>
        </p:txBody>
      </p:sp>
      <p:sp>
        <p:nvSpPr>
          <p:cNvPr id="3" name="Content Placeholder 2"/>
          <p:cNvSpPr>
            <a:spLocks noGrp="1"/>
          </p:cNvSpPr>
          <p:nvPr>
            <p:ph idx="1"/>
          </p:nvPr>
        </p:nvSpPr>
        <p:spPr>
          <a:xfrm>
            <a:off x="738350" y="1524000"/>
            <a:ext cx="7948450" cy="4953000"/>
          </a:xfrm>
        </p:spPr>
        <p:txBody>
          <a:bodyPr>
            <a:normAutofit/>
          </a:bodyPr>
          <a:lstStyle/>
          <a:p>
            <a:r>
              <a:rPr lang="el-GR" b="1" u="sng" dirty="0"/>
              <a:t>Ορισμός:</a:t>
            </a:r>
            <a:r>
              <a:rPr lang="el-GR" b="1" i="1" dirty="0"/>
              <a:t> </a:t>
            </a:r>
            <a:r>
              <a:rPr lang="el-GR" b="1" dirty="0"/>
              <a:t>Όταν η δύναμη που ασκείται σε ένα σύστημα είναι ανάλογη της μετατόπισης και έχει πάντα κατεύθυνση προς τη θέση ισορροπίας του συστήματος, η κίνηση που πραγματοποιεί το σύστημα λέγεται</a:t>
            </a:r>
            <a:br>
              <a:rPr lang="el-GR" b="1" dirty="0"/>
            </a:br>
            <a:r>
              <a:rPr lang="el-GR" b="1" dirty="0"/>
              <a:t>                 </a:t>
            </a:r>
            <a:r>
              <a:rPr lang="el-GR" b="1" dirty="0">
                <a:solidFill>
                  <a:srgbClr val="FF0000"/>
                </a:solidFill>
              </a:rPr>
              <a:t>Απλή Αρμονική</a:t>
            </a:r>
            <a:r>
              <a:rPr lang="en-US" b="1" dirty="0">
                <a:solidFill>
                  <a:srgbClr val="FF0000"/>
                </a:solidFill>
              </a:rPr>
              <a:t> </a:t>
            </a:r>
            <a:r>
              <a:rPr lang="el-GR" b="1" dirty="0">
                <a:solidFill>
                  <a:srgbClr val="FF0000"/>
                </a:solidFill>
              </a:rPr>
              <a:t>Κίνηση</a:t>
            </a:r>
            <a:r>
              <a:rPr lang="en-US" b="1" dirty="0">
                <a:solidFill>
                  <a:srgbClr val="FF0000"/>
                </a:solidFill>
              </a:rPr>
              <a:t> </a:t>
            </a:r>
            <a:r>
              <a:rPr lang="el-GR" b="1" dirty="0">
                <a:solidFill>
                  <a:srgbClr val="FF0000"/>
                </a:solidFill>
              </a:rPr>
              <a:t>/</a:t>
            </a:r>
            <a:r>
              <a:rPr lang="en-US" b="1" dirty="0">
                <a:solidFill>
                  <a:srgbClr val="FF0000"/>
                </a:solidFill>
              </a:rPr>
              <a:t> </a:t>
            </a:r>
            <a:r>
              <a:rPr lang="el-GR" b="1" dirty="0">
                <a:solidFill>
                  <a:srgbClr val="FF0000"/>
                </a:solidFill>
              </a:rPr>
              <a:t>Ταλάντωση</a:t>
            </a:r>
          </a:p>
        </p:txBody>
      </p:sp>
      <p:pic>
        <p:nvPicPr>
          <p:cNvPr id="5" name="Picture 2" descr="Movimiento movimento motion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3468622"/>
            <a:ext cx="4953000" cy="29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1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872250" cy="661308"/>
          </a:xfrm>
        </p:spPr>
        <p:txBody>
          <a:bodyPr>
            <a:normAutofit fontScale="90000"/>
          </a:bodyPr>
          <a:lstStyle/>
          <a:p>
            <a:r>
              <a:rPr lang="el-GR" dirty="0"/>
              <a:t>Απλή Αρμονική Ταλάντωση (</a:t>
            </a:r>
            <a:r>
              <a:rPr lang="en-US" dirty="0"/>
              <a:t>review…)</a:t>
            </a:r>
            <a:endParaRPr lang="el-GR" sz="2700" dirty="0"/>
          </a:p>
        </p:txBody>
      </p:sp>
      <p:sp>
        <p:nvSpPr>
          <p:cNvPr id="3" name="Content Placeholder 2"/>
          <p:cNvSpPr>
            <a:spLocks noGrp="1"/>
          </p:cNvSpPr>
          <p:nvPr>
            <p:ph idx="1"/>
          </p:nvPr>
        </p:nvSpPr>
        <p:spPr>
          <a:xfrm>
            <a:off x="738350" y="1600200"/>
            <a:ext cx="7872250" cy="5105400"/>
          </a:xfrm>
        </p:spPr>
        <p:txBody>
          <a:bodyPr>
            <a:normAutofit/>
          </a:bodyPr>
          <a:lstStyle/>
          <a:p>
            <a:r>
              <a:rPr lang="el-GR" dirty="0"/>
              <a:t>Θέση:</a:t>
            </a:r>
            <a:endParaRPr lang="en-US" dirty="0"/>
          </a:p>
          <a:p>
            <a:endParaRPr lang="el-GR" i="1" dirty="0">
              <a:latin typeface="Cambria Math" panose="02040503050406030204" pitchFamily="18" charset="0"/>
            </a:endParaRPr>
          </a:p>
          <a:p>
            <a:r>
              <a:rPr lang="el-GR" dirty="0"/>
              <a:t>Ταχύτητα:</a:t>
            </a:r>
            <a:endParaRPr lang="en-US" dirty="0"/>
          </a:p>
          <a:p>
            <a:endParaRPr lang="en-US" dirty="0"/>
          </a:p>
          <a:p>
            <a:r>
              <a:rPr lang="el-GR" dirty="0"/>
              <a:t>Επιτάχυνση:</a:t>
            </a:r>
          </a:p>
          <a:p>
            <a:endParaRPr lang="en-US" dirty="0"/>
          </a:p>
          <a:p>
            <a:r>
              <a:rPr lang="el-GR" dirty="0"/>
              <a:t>Κυκλική συχνότητα:</a:t>
            </a:r>
          </a:p>
          <a:p>
            <a:endParaRPr lang="en-US" dirty="0"/>
          </a:p>
          <a:p>
            <a:r>
              <a:rPr lang="el-GR" dirty="0"/>
              <a:t>Περίοδος:</a:t>
            </a:r>
          </a:p>
          <a:p>
            <a:endParaRPr lang="en-US" dirty="0"/>
          </a:p>
          <a:p>
            <a:r>
              <a:rPr lang="el-GR" dirty="0"/>
              <a:t>Συχνότητα:</a:t>
            </a:r>
            <a:endParaRPr lang="el-GR" dirty="0">
              <a:sym typeface="Wingdings" panose="05000000000000000000" pitchFamily="2" charset="2"/>
            </a:endParaRPr>
          </a:p>
          <a:p>
            <a:endParaRPr lang="el-GR" i="1" dirty="0"/>
          </a:p>
          <a:p>
            <a:pPr marL="68580" indent="0">
              <a:buNone/>
            </a:pPr>
            <a:endParaRPr lang="en-US" dirty="0">
              <a:sym typeface="Wingdings" panose="05000000000000000000" pitchFamily="2" charset="2"/>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955308B3-2D57-8BB8-8122-84CDCAE0B805}"/>
                  </a:ext>
                </a:extLst>
              </p:cNvPr>
              <p:cNvSpPr txBox="1"/>
              <p:nvPr/>
            </p:nvSpPr>
            <p:spPr>
              <a:xfrm>
                <a:off x="4307732" y="1673990"/>
                <a:ext cx="46196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𝒙</m:t>
                      </m:r>
                      <m:d>
                        <m:dPr>
                          <m:ctrlPr>
                            <a:rPr lang="en-US" sz="2000" b="1" i="1">
                              <a:solidFill>
                                <a:srgbClr val="FF0000"/>
                              </a:solidFill>
                              <a:latin typeface="Cambria Math" panose="02040503050406030204" pitchFamily="18" charset="0"/>
                            </a:rPr>
                          </m:ctrlPr>
                        </m:dPr>
                        <m:e>
                          <m:r>
                            <a:rPr lang="en-US" sz="2000" b="1" i="1">
                              <a:solidFill>
                                <a:srgbClr val="FF0000"/>
                              </a:solidFill>
                              <a:latin typeface="Cambria Math" panose="02040503050406030204" pitchFamily="18" charset="0"/>
                            </a:rPr>
                            <m:t>𝒕</m:t>
                          </m:r>
                        </m:e>
                      </m:d>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𝑨</m:t>
                      </m:r>
                      <m:func>
                        <m:funcPr>
                          <m:ctrlPr>
                            <a:rPr lang="en-US" sz="2000" b="1" i="1">
                              <a:solidFill>
                                <a:srgbClr val="FF0000"/>
                              </a:solidFill>
                              <a:latin typeface="Cambria Math" panose="02040503050406030204" pitchFamily="18" charset="0"/>
                            </a:rPr>
                          </m:ctrlPr>
                        </m:funcPr>
                        <m:fName>
                          <m:r>
                            <a:rPr lang="en-US" sz="2000" b="1" i="1">
                              <a:solidFill>
                                <a:srgbClr val="FF0000"/>
                              </a:solidFill>
                              <a:latin typeface="Cambria Math" panose="02040503050406030204" pitchFamily="18" charset="0"/>
                            </a:rPr>
                            <m:t>𝒄𝒐𝒔</m:t>
                          </m:r>
                        </m:fName>
                        <m:e>
                          <m:r>
                            <a:rPr lang="en-US" sz="2000" b="1" i="1">
                              <a:solidFill>
                                <a:srgbClr val="FF0000"/>
                              </a:solidFill>
                              <a:latin typeface="Cambria Math" panose="02040503050406030204" pitchFamily="18" charset="0"/>
                            </a:rPr>
                            <m:t>(</m:t>
                          </m:r>
                          <m:r>
                            <a:rPr lang="el-GR" sz="2000" b="1" i="1">
                              <a:solidFill>
                                <a:srgbClr val="FF0000"/>
                              </a:solidFill>
                              <a:latin typeface="Cambria Math" panose="02040503050406030204" pitchFamily="18" charset="0"/>
                            </a:rPr>
                            <m:t>𝝎</m:t>
                          </m:r>
                          <m:r>
                            <a:rPr lang="en-US" sz="2000" b="1" i="1">
                              <a:solidFill>
                                <a:srgbClr val="FF0000"/>
                              </a:solidFill>
                              <a:latin typeface="Cambria Math" panose="02040503050406030204" pitchFamily="18" charset="0"/>
                            </a:rPr>
                            <m:t>𝒕</m:t>
                          </m:r>
                          <m:r>
                            <a:rPr lang="en-US" sz="2000" b="1" i="1">
                              <a:solidFill>
                                <a:srgbClr val="FF0000"/>
                              </a:solidFill>
                              <a:latin typeface="Cambria Math" panose="02040503050406030204" pitchFamily="18" charset="0"/>
                            </a:rPr>
                            <m:t>+</m:t>
                          </m:r>
                          <m:r>
                            <a:rPr lang="el-GR" sz="2000" b="1" i="1">
                              <a:solidFill>
                                <a:srgbClr val="FF0000"/>
                              </a:solidFill>
                              <a:latin typeface="Cambria Math" panose="02040503050406030204" pitchFamily="18" charset="0"/>
                            </a:rPr>
                            <m:t>𝝋</m:t>
                          </m:r>
                          <m:r>
                            <a:rPr lang="el-GR" sz="2000" b="1" i="1">
                              <a:solidFill>
                                <a:srgbClr val="FF0000"/>
                              </a:solidFill>
                              <a:latin typeface="Cambria Math" panose="02040503050406030204" pitchFamily="18" charset="0"/>
                            </a:rPr>
                            <m:t>)</m:t>
                          </m:r>
                        </m:e>
                      </m:func>
                    </m:oMath>
                  </m:oMathPara>
                </a14:m>
                <a:endParaRPr lang="en-US" sz="2000" b="1" dirty="0">
                  <a:solidFill>
                    <a:srgbClr val="FF0000"/>
                  </a:solidFill>
                </a:endParaRPr>
              </a:p>
            </p:txBody>
          </p:sp>
        </mc:Choice>
        <mc:Fallback xmlns="">
          <p:sp>
            <p:nvSpPr>
              <p:cNvPr id="5" name="TextBox 4">
                <a:extLst>
                  <a:ext uri="{FF2B5EF4-FFF2-40B4-BE49-F238E27FC236}">
                    <a16:creationId xmlns:a16="http://schemas.microsoft.com/office/drawing/2014/main" id="{955308B3-2D57-8BB8-8122-84CDCAE0B805}"/>
                  </a:ext>
                </a:extLst>
              </p:cNvPr>
              <p:cNvSpPr txBox="1">
                <a:spLocks noRot="1" noChangeAspect="1" noMove="1" noResize="1" noEditPoints="1" noAdjustHandles="1" noChangeArrowheads="1" noChangeShapeType="1" noTextEdit="1"/>
              </p:cNvSpPr>
              <p:nvPr/>
            </p:nvSpPr>
            <p:spPr>
              <a:xfrm>
                <a:off x="4307732" y="1673990"/>
                <a:ext cx="4619624" cy="400110"/>
              </a:xfrm>
              <a:prstGeom prst="rect">
                <a:avLst/>
              </a:prstGeom>
              <a:blipFill>
                <a:blip r:embed="rId2"/>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E3F2D45E-897E-DDE5-D8A6-DE13D52230C4}"/>
                  </a:ext>
                </a:extLst>
              </p:cNvPr>
              <p:cNvSpPr txBox="1"/>
              <p:nvPr/>
            </p:nvSpPr>
            <p:spPr>
              <a:xfrm>
                <a:off x="4348264" y="2424814"/>
                <a:ext cx="4619624" cy="6766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𝒖</m:t>
                      </m:r>
                      <m:r>
                        <a:rPr lang="el-GR"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𝒕</m:t>
                      </m:r>
                      <m:r>
                        <a:rPr lang="en-US" sz="2000" b="1" i="1">
                          <a:solidFill>
                            <a:srgbClr val="FF0000"/>
                          </a:solidFill>
                          <a:latin typeface="Cambria Math" panose="02040503050406030204" pitchFamily="18" charset="0"/>
                        </a:rPr>
                        <m:t>)=</m:t>
                      </m:r>
                      <m:f>
                        <m:fPr>
                          <m:ctrlPr>
                            <a:rPr lang="en-US" sz="2000" b="1" i="1">
                              <a:solidFill>
                                <a:srgbClr val="FF0000"/>
                              </a:solidFill>
                              <a:latin typeface="Cambria Math" panose="02040503050406030204" pitchFamily="18" charset="0"/>
                            </a:rPr>
                          </m:ctrlPr>
                        </m:fPr>
                        <m:num>
                          <m:r>
                            <a:rPr lang="en-US" sz="2000" b="1" i="1">
                              <a:solidFill>
                                <a:srgbClr val="FF0000"/>
                              </a:solidFill>
                              <a:latin typeface="Cambria Math" panose="02040503050406030204" pitchFamily="18" charset="0"/>
                            </a:rPr>
                            <m:t>𝒅𝒙</m:t>
                          </m:r>
                        </m:num>
                        <m:den>
                          <m:r>
                            <a:rPr lang="en-US" sz="2000" b="1" i="1">
                              <a:solidFill>
                                <a:srgbClr val="FF0000"/>
                              </a:solidFill>
                              <a:latin typeface="Cambria Math" panose="02040503050406030204" pitchFamily="18" charset="0"/>
                            </a:rPr>
                            <m:t>𝒅𝒕</m:t>
                          </m:r>
                        </m:den>
                      </m:f>
                      <m:r>
                        <a:rPr lang="en-US" sz="2000" b="1" i="1">
                          <a:solidFill>
                            <a:srgbClr val="FF0000"/>
                          </a:solidFill>
                          <a:latin typeface="Cambria Math" panose="02040503050406030204" pitchFamily="18" charset="0"/>
                        </a:rPr>
                        <m:t>=−</m:t>
                      </m:r>
                      <m:r>
                        <a:rPr lang="el-GR" sz="2000" b="1" i="1">
                          <a:solidFill>
                            <a:srgbClr val="FF0000"/>
                          </a:solidFill>
                          <a:latin typeface="Cambria Math" panose="02040503050406030204" pitchFamily="18" charset="0"/>
                        </a:rPr>
                        <m:t>𝝎</m:t>
                      </m:r>
                      <m:r>
                        <a:rPr lang="en-US" sz="2000" b="1" i="1">
                          <a:solidFill>
                            <a:srgbClr val="FF0000"/>
                          </a:solidFill>
                          <a:latin typeface="Cambria Math" panose="02040503050406030204" pitchFamily="18" charset="0"/>
                        </a:rPr>
                        <m:t>𝑨</m:t>
                      </m:r>
                      <m:func>
                        <m:funcPr>
                          <m:ctrlPr>
                            <a:rPr lang="en-US" sz="2000" b="1" i="1">
                              <a:solidFill>
                                <a:srgbClr val="FF0000"/>
                              </a:solidFill>
                              <a:latin typeface="Cambria Math" panose="02040503050406030204" pitchFamily="18" charset="0"/>
                            </a:rPr>
                          </m:ctrlPr>
                        </m:funcPr>
                        <m:fName>
                          <m:r>
                            <a:rPr lang="en-US" sz="2000" b="1" i="1">
                              <a:solidFill>
                                <a:srgbClr val="FF0000"/>
                              </a:solidFill>
                              <a:latin typeface="Cambria Math" panose="02040503050406030204" pitchFamily="18" charset="0"/>
                            </a:rPr>
                            <m:t>𝒔𝒊𝒏</m:t>
                          </m:r>
                        </m:fName>
                        <m:e>
                          <m:d>
                            <m:dPr>
                              <m:ctrlPr>
                                <a:rPr lang="en-US" sz="2000" b="1" i="1">
                                  <a:solidFill>
                                    <a:srgbClr val="FF0000"/>
                                  </a:solidFill>
                                  <a:latin typeface="Cambria Math" panose="02040503050406030204" pitchFamily="18" charset="0"/>
                                </a:rPr>
                              </m:ctrlPr>
                            </m:dPr>
                            <m:e>
                              <m:r>
                                <a:rPr lang="el-GR" sz="2000" b="1" i="1">
                                  <a:solidFill>
                                    <a:srgbClr val="FF0000"/>
                                  </a:solidFill>
                                  <a:latin typeface="Cambria Math" panose="02040503050406030204" pitchFamily="18" charset="0"/>
                                </a:rPr>
                                <m:t>𝝎</m:t>
                              </m:r>
                              <m:r>
                                <a:rPr lang="en-US" sz="2000" b="1" i="1">
                                  <a:solidFill>
                                    <a:srgbClr val="FF0000"/>
                                  </a:solidFill>
                                  <a:latin typeface="Cambria Math" panose="02040503050406030204" pitchFamily="18" charset="0"/>
                                </a:rPr>
                                <m:t>𝒕</m:t>
                              </m:r>
                              <m:r>
                                <a:rPr lang="en-US" sz="2000" b="1" i="1">
                                  <a:solidFill>
                                    <a:srgbClr val="FF0000"/>
                                  </a:solidFill>
                                  <a:latin typeface="Cambria Math" panose="02040503050406030204" pitchFamily="18" charset="0"/>
                                </a:rPr>
                                <m:t>+</m:t>
                              </m:r>
                              <m:r>
                                <a:rPr lang="el-GR" sz="2000" b="1" i="1">
                                  <a:solidFill>
                                    <a:srgbClr val="FF0000"/>
                                  </a:solidFill>
                                  <a:latin typeface="Cambria Math" panose="02040503050406030204" pitchFamily="18" charset="0"/>
                                </a:rPr>
                                <m:t>𝝋</m:t>
                              </m:r>
                            </m:e>
                          </m:d>
                        </m:e>
                      </m:func>
                    </m:oMath>
                  </m:oMathPara>
                </a14:m>
                <a:endParaRPr lang="en-US" sz="2000" b="1" dirty="0">
                  <a:solidFill>
                    <a:srgbClr val="FF0000"/>
                  </a:solidFill>
                </a:endParaRPr>
              </a:p>
            </p:txBody>
          </p:sp>
        </mc:Choice>
        <mc:Fallback xmlns="">
          <p:sp>
            <p:nvSpPr>
              <p:cNvPr id="7" name="TextBox 6">
                <a:extLst>
                  <a:ext uri="{FF2B5EF4-FFF2-40B4-BE49-F238E27FC236}">
                    <a16:creationId xmlns:a16="http://schemas.microsoft.com/office/drawing/2014/main" id="{E3F2D45E-897E-DDE5-D8A6-DE13D52230C4}"/>
                  </a:ext>
                </a:extLst>
              </p:cNvPr>
              <p:cNvSpPr txBox="1">
                <a:spLocks noRot="1" noChangeAspect="1" noMove="1" noResize="1" noEditPoints="1" noAdjustHandles="1" noChangeArrowheads="1" noChangeShapeType="1" noTextEdit="1"/>
              </p:cNvSpPr>
              <p:nvPr/>
            </p:nvSpPr>
            <p:spPr>
              <a:xfrm>
                <a:off x="4348264" y="2424814"/>
                <a:ext cx="4619624" cy="67666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EB0A49BF-1350-3FEA-6B87-C043F6317002}"/>
                  </a:ext>
                </a:extLst>
              </p:cNvPr>
              <p:cNvSpPr txBox="1"/>
              <p:nvPr/>
            </p:nvSpPr>
            <p:spPr>
              <a:xfrm>
                <a:off x="4375826" y="3259035"/>
                <a:ext cx="4644956" cy="7177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𝒂</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𝒕</m:t>
                      </m:r>
                      <m:r>
                        <a:rPr lang="en-US" sz="2000" b="1" i="1" smtClean="0">
                          <a:solidFill>
                            <a:srgbClr val="FF0000"/>
                          </a:solidFill>
                          <a:latin typeface="Cambria Math" panose="02040503050406030204" pitchFamily="18" charset="0"/>
                        </a:rPr>
                        <m:t>)=</m:t>
                      </m:r>
                      <m:f>
                        <m:fPr>
                          <m:ctrlPr>
                            <a:rPr lang="en-US" sz="2000" b="1" i="1">
                              <a:solidFill>
                                <a:srgbClr val="FF0000"/>
                              </a:solidFill>
                              <a:latin typeface="Cambria Math" panose="02040503050406030204" pitchFamily="18" charset="0"/>
                            </a:rPr>
                          </m:ctrlPr>
                        </m:fPr>
                        <m:num>
                          <m:sSup>
                            <m:sSupPr>
                              <m:ctrlPr>
                                <a:rPr lang="en-US" sz="2000" b="1" i="1">
                                  <a:solidFill>
                                    <a:srgbClr val="FF0000"/>
                                  </a:solidFill>
                                  <a:latin typeface="Cambria Math" panose="02040503050406030204" pitchFamily="18" charset="0"/>
                                </a:rPr>
                              </m:ctrlPr>
                            </m:sSupPr>
                            <m:e>
                              <m:r>
                                <a:rPr lang="en-US" sz="2000" b="1" i="1">
                                  <a:solidFill>
                                    <a:srgbClr val="FF0000"/>
                                  </a:solidFill>
                                  <a:latin typeface="Cambria Math" panose="02040503050406030204" pitchFamily="18" charset="0"/>
                                </a:rPr>
                                <m:t>𝒅</m:t>
                              </m:r>
                            </m:e>
                            <m:sup>
                              <m:r>
                                <a:rPr lang="en-US" sz="2000" b="1" i="1">
                                  <a:solidFill>
                                    <a:srgbClr val="FF0000"/>
                                  </a:solidFill>
                                  <a:latin typeface="Cambria Math" panose="02040503050406030204" pitchFamily="18" charset="0"/>
                                </a:rPr>
                                <m:t>𝟐</m:t>
                              </m:r>
                            </m:sup>
                          </m:sSup>
                          <m:r>
                            <a:rPr lang="en-US" sz="2000" b="1" i="1">
                              <a:solidFill>
                                <a:srgbClr val="FF0000"/>
                              </a:solidFill>
                              <a:latin typeface="Cambria Math" panose="02040503050406030204" pitchFamily="18" charset="0"/>
                            </a:rPr>
                            <m:t>𝒙</m:t>
                          </m:r>
                        </m:num>
                        <m:den>
                          <m:r>
                            <a:rPr lang="en-US" sz="2000" b="1" i="1">
                              <a:solidFill>
                                <a:srgbClr val="FF0000"/>
                              </a:solidFill>
                              <a:latin typeface="Cambria Math" panose="02040503050406030204" pitchFamily="18" charset="0"/>
                            </a:rPr>
                            <m:t>𝒅</m:t>
                          </m:r>
                          <m:sSup>
                            <m:sSupPr>
                              <m:ctrlPr>
                                <a:rPr lang="en-US" sz="2000" b="1" i="1">
                                  <a:solidFill>
                                    <a:srgbClr val="FF0000"/>
                                  </a:solidFill>
                                  <a:latin typeface="Cambria Math" panose="02040503050406030204" pitchFamily="18" charset="0"/>
                                </a:rPr>
                              </m:ctrlPr>
                            </m:sSupPr>
                            <m:e>
                              <m:r>
                                <a:rPr lang="en-US" sz="2000" b="1" i="1">
                                  <a:solidFill>
                                    <a:srgbClr val="FF0000"/>
                                  </a:solidFill>
                                  <a:latin typeface="Cambria Math" panose="02040503050406030204" pitchFamily="18" charset="0"/>
                                </a:rPr>
                                <m:t>𝒕</m:t>
                              </m:r>
                            </m:e>
                            <m:sup>
                              <m:r>
                                <a:rPr lang="en-US" sz="2000" b="1" i="1">
                                  <a:solidFill>
                                    <a:srgbClr val="FF0000"/>
                                  </a:solidFill>
                                  <a:latin typeface="Cambria Math" panose="02040503050406030204" pitchFamily="18" charset="0"/>
                                </a:rPr>
                                <m:t>𝟐</m:t>
                              </m:r>
                            </m:sup>
                          </m:sSup>
                        </m:den>
                      </m:f>
                      <m:r>
                        <a:rPr lang="en-US" sz="2000" b="1" i="1">
                          <a:solidFill>
                            <a:srgbClr val="FF0000"/>
                          </a:solidFill>
                          <a:latin typeface="Cambria Math" panose="02040503050406030204" pitchFamily="18" charset="0"/>
                        </a:rPr>
                        <m:t>=−</m:t>
                      </m:r>
                      <m:sSup>
                        <m:sSupPr>
                          <m:ctrlPr>
                            <a:rPr lang="en-US" sz="2000" b="1" i="1">
                              <a:solidFill>
                                <a:srgbClr val="FF0000"/>
                              </a:solidFill>
                              <a:latin typeface="Cambria Math" panose="02040503050406030204" pitchFamily="18" charset="0"/>
                            </a:rPr>
                          </m:ctrlPr>
                        </m:sSupPr>
                        <m:e>
                          <m:r>
                            <a:rPr lang="el-GR" sz="2000" b="1" i="1">
                              <a:solidFill>
                                <a:srgbClr val="FF0000"/>
                              </a:solidFill>
                              <a:latin typeface="Cambria Math" panose="02040503050406030204" pitchFamily="18" charset="0"/>
                            </a:rPr>
                            <m:t>𝝎</m:t>
                          </m:r>
                        </m:e>
                        <m:sup>
                          <m:r>
                            <a:rPr lang="el-GR" sz="2000" b="1" i="1">
                              <a:solidFill>
                                <a:srgbClr val="FF0000"/>
                              </a:solidFill>
                              <a:latin typeface="Cambria Math" panose="02040503050406030204" pitchFamily="18" charset="0"/>
                            </a:rPr>
                            <m:t>𝟐</m:t>
                          </m:r>
                        </m:sup>
                      </m:sSup>
                      <m:r>
                        <a:rPr lang="en-US" sz="2000" b="1" i="1">
                          <a:solidFill>
                            <a:srgbClr val="FF0000"/>
                          </a:solidFill>
                          <a:latin typeface="Cambria Math" panose="02040503050406030204" pitchFamily="18" charset="0"/>
                        </a:rPr>
                        <m:t>𝑨</m:t>
                      </m:r>
                      <m:func>
                        <m:funcPr>
                          <m:ctrlPr>
                            <a:rPr lang="en-US" sz="2000" b="1" i="1">
                              <a:solidFill>
                                <a:srgbClr val="FF0000"/>
                              </a:solidFill>
                              <a:latin typeface="Cambria Math" panose="02040503050406030204" pitchFamily="18" charset="0"/>
                            </a:rPr>
                          </m:ctrlPr>
                        </m:funcPr>
                        <m:fName>
                          <m:r>
                            <a:rPr lang="en-US" sz="2000" b="1" i="1">
                              <a:solidFill>
                                <a:srgbClr val="FF0000"/>
                              </a:solidFill>
                              <a:latin typeface="Cambria Math" panose="02040503050406030204" pitchFamily="18" charset="0"/>
                            </a:rPr>
                            <m:t>𝒄𝒐𝒔</m:t>
                          </m:r>
                        </m:fName>
                        <m:e>
                          <m:d>
                            <m:dPr>
                              <m:ctrlPr>
                                <a:rPr lang="en-US" sz="2000" b="1" i="1">
                                  <a:solidFill>
                                    <a:srgbClr val="FF0000"/>
                                  </a:solidFill>
                                  <a:latin typeface="Cambria Math" panose="02040503050406030204" pitchFamily="18" charset="0"/>
                                </a:rPr>
                              </m:ctrlPr>
                            </m:dPr>
                            <m:e>
                              <m:r>
                                <a:rPr lang="el-GR" sz="2000" b="1" i="1">
                                  <a:solidFill>
                                    <a:srgbClr val="FF0000"/>
                                  </a:solidFill>
                                  <a:latin typeface="Cambria Math" panose="02040503050406030204" pitchFamily="18" charset="0"/>
                                </a:rPr>
                                <m:t>𝝎</m:t>
                              </m:r>
                              <m:r>
                                <a:rPr lang="en-US" sz="2000" b="1" i="1">
                                  <a:solidFill>
                                    <a:srgbClr val="FF0000"/>
                                  </a:solidFill>
                                  <a:latin typeface="Cambria Math" panose="02040503050406030204" pitchFamily="18" charset="0"/>
                                </a:rPr>
                                <m:t>𝒕</m:t>
                              </m:r>
                              <m:r>
                                <a:rPr lang="en-US" sz="2000" b="1" i="1">
                                  <a:solidFill>
                                    <a:srgbClr val="FF0000"/>
                                  </a:solidFill>
                                  <a:latin typeface="Cambria Math" panose="02040503050406030204" pitchFamily="18" charset="0"/>
                                </a:rPr>
                                <m:t>+</m:t>
                              </m:r>
                              <m:r>
                                <a:rPr lang="el-GR" sz="2000" b="1" i="1">
                                  <a:solidFill>
                                    <a:srgbClr val="FF0000"/>
                                  </a:solidFill>
                                  <a:latin typeface="Cambria Math" panose="02040503050406030204" pitchFamily="18" charset="0"/>
                                </a:rPr>
                                <m:t>𝝋</m:t>
                              </m:r>
                            </m:e>
                          </m:d>
                        </m:e>
                      </m:func>
                    </m:oMath>
                  </m:oMathPara>
                </a14:m>
                <a:endParaRPr lang="en-US" sz="2000" b="1" dirty="0">
                  <a:solidFill>
                    <a:srgbClr val="FF0000"/>
                  </a:solidFill>
                </a:endParaRPr>
              </a:p>
            </p:txBody>
          </p:sp>
        </mc:Choice>
        <mc:Fallback xmlns="">
          <p:sp>
            <p:nvSpPr>
              <p:cNvPr id="9" name="TextBox 8">
                <a:extLst>
                  <a:ext uri="{FF2B5EF4-FFF2-40B4-BE49-F238E27FC236}">
                    <a16:creationId xmlns:a16="http://schemas.microsoft.com/office/drawing/2014/main" id="{EB0A49BF-1350-3FEA-6B87-C043F6317002}"/>
                  </a:ext>
                </a:extLst>
              </p:cNvPr>
              <p:cNvSpPr txBox="1">
                <a:spLocks noRot="1" noChangeAspect="1" noMove="1" noResize="1" noEditPoints="1" noAdjustHandles="1" noChangeArrowheads="1" noChangeShapeType="1" noTextEdit="1"/>
              </p:cNvSpPr>
              <p:nvPr/>
            </p:nvSpPr>
            <p:spPr>
              <a:xfrm>
                <a:off x="4375826" y="3259035"/>
                <a:ext cx="4644956" cy="7177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0A8955D4-A468-5C70-88F9-32727D4F8D34}"/>
                  </a:ext>
                </a:extLst>
              </p:cNvPr>
              <p:cNvSpPr txBox="1"/>
              <p:nvPr/>
            </p:nvSpPr>
            <p:spPr>
              <a:xfrm>
                <a:off x="4159082" y="3963242"/>
                <a:ext cx="4664412" cy="9106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b="1" i="1" smtClean="0">
                          <a:solidFill>
                            <a:srgbClr val="FF0000"/>
                          </a:solidFill>
                          <a:latin typeface="Cambria Math" panose="02040503050406030204" pitchFamily="18" charset="0"/>
                        </a:rPr>
                        <m:t>𝝎</m:t>
                      </m:r>
                      <m:r>
                        <a:rPr lang="el-GR" b="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𝟐</m:t>
                      </m:r>
                      <m:r>
                        <a:rPr lang="en-US" b="1" i="1" smtClean="0">
                          <a:solidFill>
                            <a:srgbClr val="FF0000"/>
                          </a:solidFill>
                          <a:latin typeface="Cambria Math" panose="02040503050406030204" pitchFamily="18" charset="0"/>
                        </a:rPr>
                        <m:t>𝝅</m:t>
                      </m:r>
                      <m:r>
                        <a:rPr lang="en-US" b="1" i="1" smtClean="0">
                          <a:solidFill>
                            <a:srgbClr val="FF0000"/>
                          </a:solidFill>
                          <a:latin typeface="Cambria Math" panose="02040503050406030204" pitchFamily="18" charset="0"/>
                        </a:rPr>
                        <m:t>𝒇</m:t>
                      </m:r>
                      <m:r>
                        <a:rPr lang="en-US" b="1" i="1" smtClean="0">
                          <a:solidFill>
                            <a:srgbClr val="FF0000"/>
                          </a:solidFill>
                          <a:latin typeface="Cambria Math" panose="02040503050406030204" pitchFamily="18" charset="0"/>
                        </a:rPr>
                        <m:t>=</m:t>
                      </m:r>
                      <m:rad>
                        <m:radPr>
                          <m:degHide m:val="on"/>
                          <m:ctrlPr>
                            <a:rPr lang="el-GR" b="1" i="1">
                              <a:solidFill>
                                <a:srgbClr val="FF0000"/>
                              </a:solidFill>
                              <a:latin typeface="Cambria Math" panose="02040503050406030204" pitchFamily="18" charset="0"/>
                            </a:rPr>
                          </m:ctrlPr>
                        </m:radPr>
                        <m:deg/>
                        <m:e>
                          <m:f>
                            <m:fPr>
                              <m:ctrlPr>
                                <a:rPr lang="el-GR" b="1" i="1">
                                  <a:solidFill>
                                    <a:srgbClr val="FF0000"/>
                                  </a:solidFill>
                                  <a:latin typeface="Cambria Math" panose="02040503050406030204" pitchFamily="18" charset="0"/>
                                </a:rPr>
                              </m:ctrlPr>
                            </m:fPr>
                            <m:num>
                              <m:r>
                                <a:rPr lang="en-US" b="1" i="1">
                                  <a:solidFill>
                                    <a:srgbClr val="FF0000"/>
                                  </a:solidFill>
                                  <a:latin typeface="Cambria Math" panose="02040503050406030204" pitchFamily="18" charset="0"/>
                                </a:rPr>
                                <m:t>𝒌</m:t>
                              </m:r>
                            </m:num>
                            <m:den>
                              <m:r>
                                <a:rPr lang="en-US" b="1" i="1">
                                  <a:solidFill>
                                    <a:srgbClr val="FF0000"/>
                                  </a:solidFill>
                                  <a:latin typeface="Cambria Math" panose="02040503050406030204" pitchFamily="18" charset="0"/>
                                </a:rPr>
                                <m:t>𝒎</m:t>
                              </m:r>
                            </m:den>
                          </m:f>
                        </m:e>
                      </m:rad>
                    </m:oMath>
                  </m:oMathPara>
                </a14:m>
                <a:endParaRPr lang="en-US" b="1" dirty="0">
                  <a:solidFill>
                    <a:srgbClr val="FF0000"/>
                  </a:solidFill>
                </a:endParaRPr>
              </a:p>
            </p:txBody>
          </p:sp>
        </mc:Choice>
        <mc:Fallback xmlns="">
          <p:sp>
            <p:nvSpPr>
              <p:cNvPr id="11" name="TextBox 10">
                <a:extLst>
                  <a:ext uri="{FF2B5EF4-FFF2-40B4-BE49-F238E27FC236}">
                    <a16:creationId xmlns:a16="http://schemas.microsoft.com/office/drawing/2014/main" id="{0A8955D4-A468-5C70-88F9-32727D4F8D34}"/>
                  </a:ext>
                </a:extLst>
              </p:cNvPr>
              <p:cNvSpPr txBox="1">
                <a:spLocks noRot="1" noChangeAspect="1" noMove="1" noResize="1" noEditPoints="1" noAdjustHandles="1" noChangeArrowheads="1" noChangeShapeType="1" noTextEdit="1"/>
              </p:cNvSpPr>
              <p:nvPr/>
            </p:nvSpPr>
            <p:spPr>
              <a:xfrm>
                <a:off x="4159082" y="3963242"/>
                <a:ext cx="4664412" cy="9106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41DBFE75-2E2A-AC8C-56A9-6131DEBE9433}"/>
                  </a:ext>
                </a:extLst>
              </p:cNvPr>
              <p:cNvSpPr txBox="1"/>
              <p:nvPr/>
            </p:nvSpPr>
            <p:spPr>
              <a:xfrm>
                <a:off x="4105276" y="4978374"/>
                <a:ext cx="4772024" cy="6560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𝑻</m:t>
                      </m:r>
                      <m:r>
                        <a:rPr lang="el-GR" b="1">
                          <a:solidFill>
                            <a:srgbClr val="FF0000"/>
                          </a:solidFill>
                          <a:latin typeface="Cambria Math" panose="02040503050406030204" pitchFamily="18" charset="0"/>
                        </a:rPr>
                        <m:t>=</m:t>
                      </m:r>
                      <m:f>
                        <m:fPr>
                          <m:ctrlPr>
                            <a:rPr lang="el-GR" b="1" i="1">
                              <a:solidFill>
                                <a:srgbClr val="FF0000"/>
                              </a:solidFill>
                              <a:latin typeface="Cambria Math" panose="02040503050406030204" pitchFamily="18" charset="0"/>
                            </a:rPr>
                          </m:ctrlPr>
                        </m:fPr>
                        <m:num>
                          <m:r>
                            <a:rPr lang="el-GR" b="1" i="1">
                              <a:solidFill>
                                <a:srgbClr val="FF0000"/>
                              </a:solidFill>
                              <a:latin typeface="Cambria Math" panose="02040503050406030204" pitchFamily="18" charset="0"/>
                            </a:rPr>
                            <m:t>𝟐</m:t>
                          </m:r>
                          <m:r>
                            <a:rPr lang="el-GR" b="1" i="1">
                              <a:solidFill>
                                <a:srgbClr val="FF0000"/>
                              </a:solidFill>
                              <a:latin typeface="Cambria Math" panose="02040503050406030204" pitchFamily="18" charset="0"/>
                            </a:rPr>
                            <m:t>𝝅</m:t>
                          </m:r>
                        </m:num>
                        <m:den>
                          <m:r>
                            <a:rPr lang="el-GR" b="1" i="1">
                              <a:solidFill>
                                <a:srgbClr val="FF0000"/>
                              </a:solidFill>
                              <a:latin typeface="Cambria Math" panose="02040503050406030204" pitchFamily="18" charset="0"/>
                            </a:rPr>
                            <m:t>𝝎</m:t>
                          </m:r>
                        </m:den>
                      </m:f>
                      <m:r>
                        <a:rPr lang="el-GR" b="1" i="1">
                          <a:solidFill>
                            <a:srgbClr val="FF0000"/>
                          </a:solidFill>
                          <a:latin typeface="Cambria Math" panose="02040503050406030204" pitchFamily="18" charset="0"/>
                        </a:rPr>
                        <m:t>=</m:t>
                      </m:r>
                      <m:r>
                        <a:rPr lang="el-GR" b="1" i="1">
                          <a:solidFill>
                            <a:srgbClr val="FF0000"/>
                          </a:solidFill>
                          <a:latin typeface="Cambria Math" panose="02040503050406030204" pitchFamily="18" charset="0"/>
                        </a:rPr>
                        <m:t>𝟐</m:t>
                      </m:r>
                      <m:r>
                        <a:rPr lang="el-GR" b="1" i="1">
                          <a:solidFill>
                            <a:srgbClr val="FF0000"/>
                          </a:solidFill>
                          <a:latin typeface="Cambria Math" panose="02040503050406030204" pitchFamily="18" charset="0"/>
                        </a:rPr>
                        <m:t>𝝅</m:t>
                      </m:r>
                      <m:rad>
                        <m:radPr>
                          <m:degHide m:val="on"/>
                          <m:ctrlPr>
                            <a:rPr lang="el-GR" b="1" i="1">
                              <a:solidFill>
                                <a:srgbClr val="FF0000"/>
                              </a:solidFill>
                              <a:latin typeface="Cambria Math" panose="02040503050406030204" pitchFamily="18" charset="0"/>
                            </a:rPr>
                          </m:ctrlPr>
                        </m:radPr>
                        <m:deg/>
                        <m:e>
                          <m:f>
                            <m:fPr>
                              <m:ctrlPr>
                                <a:rPr lang="el-GR" b="1" i="1">
                                  <a:solidFill>
                                    <a:srgbClr val="FF0000"/>
                                  </a:solidFill>
                                  <a:latin typeface="Cambria Math" panose="02040503050406030204" pitchFamily="18" charset="0"/>
                                </a:rPr>
                              </m:ctrlPr>
                            </m:fPr>
                            <m:num>
                              <m:r>
                                <a:rPr lang="en-US" b="1" i="1">
                                  <a:solidFill>
                                    <a:srgbClr val="FF0000"/>
                                  </a:solidFill>
                                  <a:latin typeface="Cambria Math" panose="02040503050406030204" pitchFamily="18" charset="0"/>
                                </a:rPr>
                                <m:t>𝒎</m:t>
                              </m:r>
                            </m:num>
                            <m:den>
                              <m:r>
                                <a:rPr lang="en-US" b="1" i="1">
                                  <a:solidFill>
                                    <a:srgbClr val="FF0000"/>
                                  </a:solidFill>
                                  <a:latin typeface="Cambria Math" panose="02040503050406030204" pitchFamily="18" charset="0"/>
                                </a:rPr>
                                <m:t>𝒌</m:t>
                              </m:r>
                            </m:den>
                          </m:f>
                        </m:e>
                      </m:rad>
                    </m:oMath>
                  </m:oMathPara>
                </a14:m>
                <a:endParaRPr lang="en-US" b="1" dirty="0">
                  <a:solidFill>
                    <a:srgbClr val="FF0000"/>
                  </a:solidFill>
                </a:endParaRPr>
              </a:p>
            </p:txBody>
          </p:sp>
        </mc:Choice>
        <mc:Fallback xmlns="">
          <p:sp>
            <p:nvSpPr>
              <p:cNvPr id="13" name="TextBox 12">
                <a:extLst>
                  <a:ext uri="{FF2B5EF4-FFF2-40B4-BE49-F238E27FC236}">
                    <a16:creationId xmlns:a16="http://schemas.microsoft.com/office/drawing/2014/main" id="{41DBFE75-2E2A-AC8C-56A9-6131DEBE9433}"/>
                  </a:ext>
                </a:extLst>
              </p:cNvPr>
              <p:cNvSpPr txBox="1">
                <a:spLocks noRot="1" noChangeAspect="1" noMove="1" noResize="1" noEditPoints="1" noAdjustHandles="1" noChangeArrowheads="1" noChangeShapeType="1" noTextEdit="1"/>
              </p:cNvSpPr>
              <p:nvPr/>
            </p:nvSpPr>
            <p:spPr>
              <a:xfrm>
                <a:off x="4105276" y="4978374"/>
                <a:ext cx="4772024" cy="6560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CDAD3975-DB10-A377-B593-B0FBA7E654F3}"/>
                  </a:ext>
                </a:extLst>
              </p:cNvPr>
              <p:cNvSpPr txBox="1"/>
              <p:nvPr/>
            </p:nvSpPr>
            <p:spPr>
              <a:xfrm>
                <a:off x="4307732" y="5634387"/>
                <a:ext cx="4781144" cy="9106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𝒇</m:t>
                      </m:r>
                      <m:r>
                        <a:rPr lang="en-US" b="1" i="1" smtClean="0">
                          <a:solidFill>
                            <a:srgbClr val="FF0000"/>
                          </a:solidFill>
                          <a:latin typeface="Cambria Math" panose="02040503050406030204" pitchFamily="18" charset="0"/>
                        </a:rPr>
                        <m:t>=</m:t>
                      </m:r>
                      <m:f>
                        <m:fPr>
                          <m:ctrlPr>
                            <a:rPr lang="en-US" b="1" i="1">
                              <a:solidFill>
                                <a:srgbClr val="FF0000"/>
                              </a:solidFill>
                              <a:latin typeface="Cambria Math" panose="02040503050406030204" pitchFamily="18" charset="0"/>
                            </a:rPr>
                          </m:ctrlPr>
                        </m:fPr>
                        <m:num>
                          <m:r>
                            <a:rPr lang="en-US" b="1" i="1">
                              <a:solidFill>
                                <a:srgbClr val="FF0000"/>
                              </a:solidFill>
                              <a:latin typeface="Cambria Math" panose="02040503050406030204" pitchFamily="18" charset="0"/>
                            </a:rPr>
                            <m:t>𝟏</m:t>
                          </m:r>
                        </m:num>
                        <m:den>
                          <m:r>
                            <a:rPr lang="en-US" b="1" i="1">
                              <a:solidFill>
                                <a:srgbClr val="FF0000"/>
                              </a:solidFill>
                              <a:latin typeface="Cambria Math" panose="02040503050406030204" pitchFamily="18" charset="0"/>
                            </a:rPr>
                            <m:t>𝑻</m:t>
                          </m:r>
                        </m:den>
                      </m:f>
                      <m:r>
                        <a:rPr lang="en-US" b="1" i="1">
                          <a:solidFill>
                            <a:srgbClr val="FF0000"/>
                          </a:solidFill>
                          <a:latin typeface="Cambria Math" panose="02040503050406030204" pitchFamily="18" charset="0"/>
                        </a:rPr>
                        <m:t>=</m:t>
                      </m:r>
                      <m:f>
                        <m:fPr>
                          <m:ctrlPr>
                            <a:rPr lang="en-US" b="1" i="1">
                              <a:solidFill>
                                <a:srgbClr val="FF0000"/>
                              </a:solidFill>
                              <a:latin typeface="Cambria Math" panose="02040503050406030204" pitchFamily="18" charset="0"/>
                            </a:rPr>
                          </m:ctrlPr>
                        </m:fPr>
                        <m:num>
                          <m:r>
                            <a:rPr lang="el-GR" b="1" i="1">
                              <a:solidFill>
                                <a:srgbClr val="FF0000"/>
                              </a:solidFill>
                              <a:latin typeface="Cambria Math" panose="02040503050406030204" pitchFamily="18" charset="0"/>
                            </a:rPr>
                            <m:t>𝝎</m:t>
                          </m:r>
                        </m:num>
                        <m:den>
                          <m:r>
                            <a:rPr lang="el-GR" b="1" i="1">
                              <a:solidFill>
                                <a:srgbClr val="FF0000"/>
                              </a:solidFill>
                              <a:latin typeface="Cambria Math" panose="02040503050406030204" pitchFamily="18" charset="0"/>
                            </a:rPr>
                            <m:t>𝟐</m:t>
                          </m:r>
                          <m:r>
                            <a:rPr lang="el-GR" b="1" i="1">
                              <a:solidFill>
                                <a:srgbClr val="FF0000"/>
                              </a:solidFill>
                              <a:latin typeface="Cambria Math" panose="02040503050406030204" pitchFamily="18" charset="0"/>
                            </a:rPr>
                            <m:t>𝝅</m:t>
                          </m:r>
                        </m:den>
                      </m:f>
                      <m:r>
                        <a:rPr lang="en-US" b="1" i="1">
                          <a:solidFill>
                            <a:srgbClr val="FF0000"/>
                          </a:solidFill>
                          <a:latin typeface="Cambria Math" panose="02040503050406030204" pitchFamily="18" charset="0"/>
                        </a:rPr>
                        <m:t>=</m:t>
                      </m:r>
                      <m:f>
                        <m:fPr>
                          <m:ctrlPr>
                            <a:rPr lang="en-US" b="1" i="1">
                              <a:solidFill>
                                <a:srgbClr val="FF0000"/>
                              </a:solidFill>
                              <a:latin typeface="Cambria Math" panose="02040503050406030204" pitchFamily="18" charset="0"/>
                            </a:rPr>
                          </m:ctrlPr>
                        </m:fPr>
                        <m:num>
                          <m:r>
                            <a:rPr lang="el-GR" b="1" i="1">
                              <a:solidFill>
                                <a:srgbClr val="FF0000"/>
                              </a:solidFill>
                              <a:latin typeface="Cambria Math" panose="02040503050406030204" pitchFamily="18" charset="0"/>
                            </a:rPr>
                            <m:t>𝟏</m:t>
                          </m:r>
                        </m:num>
                        <m:den>
                          <m:r>
                            <a:rPr lang="el-GR" b="1" i="1">
                              <a:solidFill>
                                <a:srgbClr val="FF0000"/>
                              </a:solidFill>
                              <a:latin typeface="Cambria Math" panose="02040503050406030204" pitchFamily="18" charset="0"/>
                            </a:rPr>
                            <m:t>𝟐</m:t>
                          </m:r>
                          <m:r>
                            <a:rPr lang="el-GR" b="1" i="1">
                              <a:solidFill>
                                <a:srgbClr val="FF0000"/>
                              </a:solidFill>
                              <a:latin typeface="Cambria Math" panose="02040503050406030204" pitchFamily="18" charset="0"/>
                            </a:rPr>
                            <m:t>𝝅</m:t>
                          </m:r>
                        </m:den>
                      </m:f>
                      <m:rad>
                        <m:radPr>
                          <m:degHide m:val="on"/>
                          <m:ctrlPr>
                            <a:rPr lang="el-GR" b="1" i="1">
                              <a:solidFill>
                                <a:srgbClr val="FF0000"/>
                              </a:solidFill>
                              <a:latin typeface="Cambria Math" panose="02040503050406030204" pitchFamily="18" charset="0"/>
                            </a:rPr>
                          </m:ctrlPr>
                        </m:radPr>
                        <m:deg/>
                        <m:e>
                          <m:f>
                            <m:fPr>
                              <m:ctrlPr>
                                <a:rPr lang="el-GR" b="1" i="1">
                                  <a:solidFill>
                                    <a:srgbClr val="FF0000"/>
                                  </a:solidFill>
                                  <a:latin typeface="Cambria Math" panose="02040503050406030204" pitchFamily="18" charset="0"/>
                                </a:rPr>
                              </m:ctrlPr>
                            </m:fPr>
                            <m:num>
                              <m:r>
                                <a:rPr lang="en-US" b="1" i="1">
                                  <a:solidFill>
                                    <a:srgbClr val="FF0000"/>
                                  </a:solidFill>
                                  <a:latin typeface="Cambria Math" panose="02040503050406030204" pitchFamily="18" charset="0"/>
                                </a:rPr>
                                <m:t>𝒌</m:t>
                              </m:r>
                            </m:num>
                            <m:den>
                              <m:r>
                                <a:rPr lang="en-US" b="1" i="1">
                                  <a:solidFill>
                                    <a:srgbClr val="FF0000"/>
                                  </a:solidFill>
                                  <a:latin typeface="Cambria Math" panose="02040503050406030204" pitchFamily="18" charset="0"/>
                                </a:rPr>
                                <m:t>𝒎</m:t>
                              </m:r>
                            </m:den>
                          </m:f>
                        </m:e>
                      </m:rad>
                    </m:oMath>
                  </m:oMathPara>
                </a14:m>
                <a:endParaRPr lang="en-US" b="1" dirty="0">
                  <a:solidFill>
                    <a:srgbClr val="FF0000"/>
                  </a:solidFill>
                </a:endParaRPr>
              </a:p>
            </p:txBody>
          </p:sp>
        </mc:Choice>
        <mc:Fallback xmlns="">
          <p:sp>
            <p:nvSpPr>
              <p:cNvPr id="15" name="TextBox 14">
                <a:extLst>
                  <a:ext uri="{FF2B5EF4-FFF2-40B4-BE49-F238E27FC236}">
                    <a16:creationId xmlns:a16="http://schemas.microsoft.com/office/drawing/2014/main" id="{CDAD3975-DB10-A377-B593-B0FBA7E654F3}"/>
                  </a:ext>
                </a:extLst>
              </p:cNvPr>
              <p:cNvSpPr txBox="1">
                <a:spLocks noRot="1" noChangeAspect="1" noMove="1" noResize="1" noEditPoints="1" noAdjustHandles="1" noChangeArrowheads="1" noChangeShapeType="1" noTextEdit="1"/>
              </p:cNvSpPr>
              <p:nvPr/>
            </p:nvSpPr>
            <p:spPr>
              <a:xfrm>
                <a:off x="4307732" y="5634387"/>
                <a:ext cx="4781144" cy="91069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595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60046"/>
                <a:ext cx="7872249" cy="5327034"/>
              </a:xfrm>
            </p:spPr>
            <p:txBody>
              <a:bodyPr>
                <a:normAutofit lnSpcReduction="10000"/>
              </a:bodyPr>
              <a:lstStyle/>
              <a:p>
                <a:r>
                  <a:rPr lang="el-GR" b="1" dirty="0"/>
                  <a:t>Ενέργεια Απλού Αρμονικού Ταλαντωτή</a:t>
                </a:r>
                <a:br>
                  <a:rPr lang="el-GR" b="1" dirty="0"/>
                </a:br>
                <a:endParaRPr lang="el-GR" b="1" dirty="0"/>
              </a:p>
              <a:p>
                <a:pPr lvl="1"/>
                <a:r>
                  <a:rPr lang="el-GR" b="1" dirty="0"/>
                  <a:t>Κινητική Ενέργεια:</a:t>
                </a:r>
                <a:r>
                  <a:rPr lang="el-GR" dirty="0"/>
                  <a:t> </a:t>
                </a:r>
                <a:br>
                  <a:rPr lang="el-GR" dirty="0"/>
                </a:br>
                <a:r>
                  <a:rPr lang="el-GR" b="0" i="0" dirty="0">
                    <a:latin typeface="Cambria Math" panose="02040503050406030204" pitchFamily="18" charset="0"/>
                  </a:rPr>
                  <a:t/>
                </a:r>
                <a:br>
                  <a:rPr lang="el-GR" b="0" i="0" dirty="0">
                    <a:latin typeface="Cambria Math" panose="02040503050406030204" pitchFamily="18" charset="0"/>
                  </a:rPr>
                </a:br>
                <a14:m>
                  <m:oMath xmlns:m="http://schemas.openxmlformats.org/officeDocument/2006/math">
                    <m:r>
                      <a:rPr lang="el-GR" b="0" i="1" smtClean="0">
                        <a:latin typeface="Cambria Math" panose="02040503050406030204" pitchFamily="18" charset="0"/>
                      </a:rPr>
                      <m:t>𝛫</m:t>
                    </m:r>
                    <m:r>
                      <a:rPr lang="el-GR" b="0" i="0"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1" i="1" smtClean="0">
                            <a:solidFill>
                              <a:srgbClr val="FF0000"/>
                            </a:solidFill>
                            <a:latin typeface="Cambria Math" panose="02040503050406030204" pitchFamily="18" charset="0"/>
                          </a:rPr>
                          <m:t>𝒖</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i="1">
                        <a:latin typeface="Cambria Math" panose="02040503050406030204" pitchFamily="18" charset="0"/>
                      </a:rPr>
                      <m:t>𝑚</m:t>
                    </m:r>
                    <m:sSup>
                      <m:sSupPr>
                        <m:ctrlPr>
                          <a:rPr lang="en-US"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func>
                      <m:funcPr>
                        <m:ctrlPr>
                          <a:rPr lang="en-US" b="0" i="1" smtClean="0">
                            <a:latin typeface="Cambria Math" panose="02040503050406030204" pitchFamily="18" charset="0"/>
                          </a:rPr>
                        </m:ctrlPr>
                      </m:funcPr>
                      <m:fName>
                        <m:sSup>
                          <m:sSupPr>
                            <m:ctrlPr>
                              <a:rPr lang="en-US"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r>
                  <a:rPr lang="el-GR" b="1" dirty="0"/>
                  <a:t/>
                </a:r>
                <a:br>
                  <a:rPr lang="el-GR" b="1" dirty="0"/>
                </a:br>
                <a:endParaRPr lang="el-GR" b="1" dirty="0"/>
              </a:p>
              <a:p>
                <a:pPr lvl="1"/>
                <a:endParaRPr lang="el-GR" b="1" dirty="0"/>
              </a:p>
              <a:p>
                <a:pPr lvl="1"/>
                <a:r>
                  <a:rPr lang="el-GR" b="1" dirty="0"/>
                  <a:t>Ελαστική Δυναμική Ενέργεια: </a:t>
                </a:r>
                <a:br>
                  <a:rPr lang="el-GR" b="1" dirty="0"/>
                </a:br>
                <a:r>
                  <a:rPr lang="en-US" dirty="0">
                    <a:latin typeface="Cambria Math" panose="02040503050406030204" pitchFamily="18" charset="0"/>
                  </a:rPr>
                  <a:t/>
                </a:r>
                <a:br>
                  <a:rPr lang="en-US" dirty="0">
                    <a:latin typeface="Cambria Math" panose="02040503050406030204" pitchFamily="18" charset="0"/>
                  </a:rPr>
                </a:br>
                <a14:m>
                  <m:oMath xmlns:m="http://schemas.openxmlformats.org/officeDocument/2006/math">
                    <m:r>
                      <a:rPr lang="en-US" i="1" dirty="0">
                        <a:latin typeface="Cambria Math" panose="02040503050406030204" pitchFamily="18" charset="0"/>
                      </a:rPr>
                      <m:t>𝑈</m:t>
                    </m:r>
                    <m:r>
                      <a:rPr lang="el-GR">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sSup>
                      <m:sSupPr>
                        <m:ctrlPr>
                          <a:rPr lang="en-US" i="1">
                            <a:latin typeface="Cambria Math" panose="02040503050406030204" pitchFamily="18" charset="0"/>
                          </a:rPr>
                        </m:ctrlPr>
                      </m:sSupPr>
                      <m:e>
                        <m:r>
                          <a:rPr lang="en-US" b="1" i="1" smtClean="0">
                            <a:solidFill>
                              <a:srgbClr val="7030A0"/>
                            </a:solidFill>
                            <a:latin typeface="Cambria Math" panose="02040503050406030204" pitchFamily="18" charset="0"/>
                          </a:rPr>
                          <m:t>𝒙</m:t>
                        </m:r>
                      </m:e>
                      <m:sup>
                        <m:r>
                          <a:rPr lang="en-US" i="1">
                            <a:latin typeface="Cambria Math" panose="02040503050406030204" pitchFamily="18" charset="0"/>
                          </a:rPr>
                          <m:t>2</m:t>
                        </m:r>
                      </m:sup>
                    </m:sSup>
                    <m:r>
                      <a:rPr lang="en-US"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cos</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endParaRPr lang="en-US" b="1" dirty="0"/>
              </a:p>
              <a:p>
                <a:endParaRPr lang="en-US" sz="1400" dirty="0"/>
              </a:p>
              <a:p>
                <a:r>
                  <a:rPr lang="el-GR" dirty="0"/>
                  <a:t>Το σύστημα του ταλαντωτή</a:t>
                </a:r>
                <a:r>
                  <a:rPr lang="en-US" dirty="0"/>
                  <a:t> {</a:t>
                </a:r>
                <a:r>
                  <a:rPr lang="el-GR" dirty="0"/>
                  <a:t>ελατήριο, σώμα} είναι απομονωμένο</a:t>
                </a:r>
              </a:p>
              <a:p>
                <a:r>
                  <a:rPr lang="el-GR" dirty="0"/>
                  <a:t>Η δύναμη του ελατηρίου είναι εσωτερική &amp; </a:t>
                </a:r>
                <a:r>
                  <a:rPr lang="el-GR" b="1" dirty="0"/>
                  <a:t>συντηρητική</a:t>
                </a:r>
                <a:r>
                  <a:rPr lang="el-GR"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60046"/>
                <a:ext cx="7872249" cy="5327034"/>
              </a:xfrm>
              <a:blipFill>
                <a:blip r:embed="rId2"/>
                <a:stretch>
                  <a:fillRect t="-1604" r="-54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33280" y="6787080"/>
              <a:ext cx="360" cy="360"/>
            </p14:xfrm>
          </p:contentPart>
        </mc:Choice>
        <mc:Fallback xmlns="">
          <p:pic>
            <p:nvPicPr>
              <p:cNvPr id="4" name="Ink 3"/>
              <p:cNvPicPr/>
              <p:nvPr/>
            </p:nvPicPr>
            <p:blipFill>
              <a:blip r:embed="rId4"/>
              <a:stretch>
                <a:fillRect/>
              </a:stretch>
            </p:blipFill>
            <p:spPr>
              <a:xfrm>
                <a:off x="3825720" y="6779520"/>
                <a:ext cx="15480" cy="15480"/>
              </a:xfrm>
              <a:prstGeom prst="rect">
                <a:avLst/>
              </a:prstGeom>
            </p:spPr>
          </p:pic>
        </mc:Fallback>
      </mc:AlternateContent>
      <mc:AlternateContent xmlns:mc="http://schemas.openxmlformats.org/markup-compatibility/2006" xmlns:a14="http://schemas.microsoft.com/office/drawing/2010/main">
        <mc:Choice Requires="a14">
          <p:sp>
            <p:nvSpPr>
              <p:cNvPr id="7" name="Horizontal Scroll 6"/>
              <p:cNvSpPr/>
              <p:nvPr/>
            </p:nvSpPr>
            <p:spPr>
              <a:xfrm>
                <a:off x="6079039" y="621846"/>
                <a:ext cx="2819400" cy="83820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solidFill>
                            <a:srgbClr val="7030A0"/>
                          </a:solidFill>
                          <a:latin typeface="Cambria Math" panose="02040503050406030204" pitchFamily="18" charset="0"/>
                        </a:rPr>
                        <m:t>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cos</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𝜙</m:t>
                              </m:r>
                            </m:e>
                          </m:d>
                        </m:e>
                      </m:func>
                    </m:oMath>
                  </m:oMathPara>
                </a14:m>
                <a:endParaRPr lang="en-US" b="0" dirty="0"/>
              </a:p>
              <a:p>
                <a:pPr algn="ct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𝒖</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sin</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𝜙</m:t>
                      </m:r>
                      <m:r>
                        <a:rPr lang="en-US" b="0" i="1" smtClean="0">
                          <a:solidFill>
                            <a:schemeClr val="tx1"/>
                          </a:solidFill>
                          <a:latin typeface="Cambria Math" panose="02040503050406030204" pitchFamily="18" charset="0"/>
                        </a:rPr>
                        <m:t>)</m:t>
                      </m:r>
                    </m:oMath>
                  </m:oMathPara>
                </a14:m>
                <a:endParaRPr lang="el-GR" dirty="0">
                  <a:solidFill>
                    <a:schemeClr val="tx1"/>
                  </a:solidFill>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079039" y="621846"/>
                <a:ext cx="2819400" cy="838200"/>
              </a:xfrm>
              <a:prstGeom prst="horizontalScroll">
                <a:avLst/>
              </a:prstGeom>
              <a:blipFill rotWithShape="0">
                <a:blip r:embed="rId5"/>
                <a:stretch>
                  <a:fillRect/>
                </a:stretch>
              </a:blipFill>
            </p:spPr>
            <p:txBody>
              <a:bodyPr/>
              <a:lstStyle/>
              <a:p>
                <a:r>
                  <a:rPr lang="el-GR">
                    <a:noFill/>
                  </a:rPr>
                  <a:t> </a:t>
                </a:r>
              </a:p>
            </p:txBody>
          </p:sp>
        </mc:Fallback>
      </mc:AlternateContent>
      <p:cxnSp>
        <p:nvCxnSpPr>
          <p:cNvPr id="6" name="Straight Arrow Connector 5"/>
          <p:cNvCxnSpPr/>
          <p:nvPr/>
        </p:nvCxnSpPr>
        <p:spPr>
          <a:xfrm>
            <a:off x="4368800" y="25146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4125648" y="1907643"/>
                <a:ext cx="435504"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125648" y="1907643"/>
                <a:ext cx="435504" cy="618246"/>
              </a:xfrm>
              <a:prstGeom prst="rect">
                <a:avLst/>
              </a:prstGeom>
              <a:blipFill>
                <a:blip r:embed="rId6"/>
                <a:stretch>
                  <a:fillRect/>
                </a:stretch>
              </a:blipFill>
            </p:spPr>
            <p:txBody>
              <a:bodyPr/>
              <a:lstStyle/>
              <a:p>
                <a:r>
                  <a:rPr lang="en-US">
                    <a:noFill/>
                  </a:rPr>
                  <a:t> </a:t>
                </a:r>
              </a:p>
            </p:txBody>
          </p:sp>
        </mc:Fallback>
      </mc:AlternateContent>
      <p:cxnSp>
        <p:nvCxnSpPr>
          <p:cNvPr id="9" name="Γραμμή σύνδεσης: Γωνιώδης 8">
            <a:extLst>
              <a:ext uri="{FF2B5EF4-FFF2-40B4-BE49-F238E27FC236}">
                <a16:creationId xmlns:a16="http://schemas.microsoft.com/office/drawing/2014/main" xmlns="" id="{D9EA3740-451B-FC30-49CB-998BFD732A85}"/>
              </a:ext>
            </a:extLst>
          </p:cNvPr>
          <p:cNvCxnSpPr/>
          <p:nvPr/>
        </p:nvCxnSpPr>
        <p:spPr>
          <a:xfrm>
            <a:off x="4368800" y="3276600"/>
            <a:ext cx="1651000" cy="457200"/>
          </a:xfrm>
          <a:prstGeom prst="bentConnector3">
            <a:avLst>
              <a:gd name="adj1" fmla="val 507"/>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3C51EC36-5931-77ED-B2E0-AFACD00A3C33}"/>
                  </a:ext>
                </a:extLst>
              </p:cNvPr>
              <p:cNvSpPr txBox="1"/>
              <p:nvPr/>
            </p:nvSpPr>
            <p:spPr>
              <a:xfrm>
                <a:off x="6138278" y="3445708"/>
                <a:ext cx="2148409"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2000" b="0" i="1" smtClean="0">
                              <a:latin typeface="Cambria Math" panose="02040503050406030204" pitchFamily="18" charset="0"/>
                            </a:rPr>
                          </m:ctrlPr>
                        </m:fPr>
                        <m:num>
                          <m:r>
                            <a:rPr lang="el-GR" sz="2000" b="0" i="1" smtClean="0">
                              <a:latin typeface="Cambria Math" panose="02040503050406030204" pitchFamily="18" charset="0"/>
                            </a:rPr>
                            <m:t>1</m:t>
                          </m:r>
                        </m:num>
                        <m:den>
                          <m:r>
                            <a:rPr lang="el-GR" sz="2000" b="0" i="1" smtClean="0">
                              <a:latin typeface="Cambria Math" panose="02040503050406030204" pitchFamily="18" charset="0"/>
                            </a:rPr>
                            <m:t>2</m:t>
                          </m:r>
                        </m:den>
                      </m:f>
                      <m:r>
                        <a:rPr lang="en-US" sz="2000" b="0" i="1" smtClean="0">
                          <a:latin typeface="Cambria Math" panose="02040503050406030204" pitchFamily="18" charset="0"/>
                        </a:rPr>
                        <m:t>𝑘</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𝐴</m:t>
                          </m:r>
                        </m:e>
                        <m:sup>
                          <m:r>
                            <a:rPr lang="en-US" sz="2000" b="0" i="1" smtClean="0">
                              <a:latin typeface="Cambria Math" panose="02040503050406030204" pitchFamily="18" charset="0"/>
                            </a:rPr>
                            <m:t>2</m:t>
                          </m:r>
                        </m:sup>
                      </m:sSup>
                      <m:func>
                        <m:funcPr>
                          <m:ctrlPr>
                            <a:rPr lang="en-US" sz="2000" b="0" i="1" smtClean="0">
                              <a:latin typeface="Cambria Math" panose="02040503050406030204" pitchFamily="18" charset="0"/>
                            </a:rPr>
                          </m:ctrlPr>
                        </m:funcPr>
                        <m:fNa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sin</m:t>
                              </m:r>
                            </m:e>
                            <m:sup>
                              <m:r>
                                <a:rPr lang="en-US" sz="2000" b="0" i="1" smtClean="0">
                                  <a:latin typeface="Cambria Math" panose="02040503050406030204" pitchFamily="18" charset="0"/>
                                </a:rPr>
                                <m:t>2</m:t>
                              </m:r>
                            </m:sup>
                          </m:sSup>
                        </m:fName>
                        <m:e>
                          <m:r>
                            <a:rPr lang="en-US" sz="2000" b="0" i="1" smtClean="0">
                              <a:latin typeface="Cambria Math" panose="02040503050406030204" pitchFamily="18" charset="0"/>
                            </a:rPr>
                            <m:t>(</m:t>
                          </m:r>
                          <m:r>
                            <a:rPr lang="en-US" sz="2000" b="0" i="1" smtClean="0">
                              <a:latin typeface="Cambria Math" panose="02040503050406030204" pitchFamily="18" charset="0"/>
                            </a:rPr>
                            <m:t>𝜔</m:t>
                          </m:r>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𝜙</m:t>
                          </m:r>
                          <m:r>
                            <a:rPr lang="en-US" sz="2000" b="0" i="1" smtClean="0">
                              <a:latin typeface="Cambria Math" panose="02040503050406030204" pitchFamily="18" charset="0"/>
                            </a:rPr>
                            <m:t>)</m:t>
                          </m:r>
                        </m:e>
                      </m:func>
                    </m:oMath>
                  </m:oMathPara>
                </a14:m>
                <a:endParaRPr lang="en-US" sz="2000" dirty="0"/>
              </a:p>
            </p:txBody>
          </p:sp>
        </mc:Choice>
        <mc:Fallback xmlns="">
          <p:sp>
            <p:nvSpPr>
              <p:cNvPr id="11" name="TextBox 10">
                <a:extLst>
                  <a:ext uri="{FF2B5EF4-FFF2-40B4-BE49-F238E27FC236}">
                    <a16:creationId xmlns:a16="http://schemas.microsoft.com/office/drawing/2014/main" id="{3C51EC36-5931-77ED-B2E0-AFACD00A3C33}"/>
                  </a:ext>
                </a:extLst>
              </p:cNvPr>
              <p:cNvSpPr txBox="1">
                <a:spLocks noRot="1" noChangeAspect="1" noMove="1" noResize="1" noEditPoints="1" noAdjustHandles="1" noChangeArrowheads="1" noChangeShapeType="1" noTextEdit="1"/>
              </p:cNvSpPr>
              <p:nvPr/>
            </p:nvSpPr>
            <p:spPr>
              <a:xfrm>
                <a:off x="6138278" y="3445708"/>
                <a:ext cx="2148409" cy="57618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6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
          <a:stretch/>
        </p:blipFill>
        <p:spPr>
          <a:xfrm>
            <a:off x="914400" y="2376992"/>
            <a:ext cx="6546111" cy="4125036"/>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a:t>Ενέργεια Απλού Αρμονικού Ταλαντωτή</a:t>
                </a:r>
              </a:p>
              <a:p>
                <a:pPr lvl="1"/>
                <a:r>
                  <a:rPr lang="el-GR" dirty="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l-GR" b="0" i="1" dirty="0">
                    <a:latin typeface="Cambria Math" panose="02040503050406030204" pitchFamily="18" charset="0"/>
                  </a:rPr>
                  <a:t> </a:t>
                </a:r>
                <a:r>
                  <a:rPr lang="el-GR" b="0" dirty="0"/>
                  <a:t>σταθερή – </a:t>
                </a:r>
                <a:r>
                  <a:rPr lang="el-GR" b="1" dirty="0"/>
                  <a:t>ΑΔΜΕ </a:t>
                </a:r>
                <a:r>
                  <a:rPr lang="en-US" b="0" i="1" dirty="0">
                    <a:latin typeface="Cambria Math" panose="02040503050406030204" pitchFamily="18" charset="0"/>
                  </a:rPr>
                  <a:t/>
                </a:r>
                <a:br>
                  <a:rPr lang="en-US" b="0" i="1" dirty="0">
                    <a:latin typeface="Cambria Math" panose="02040503050406030204" pitchFamily="18" charset="0"/>
                  </a:rPr>
                </a:br>
                <a:r>
                  <a:rPr lang="en-US" b="0" i="1" dirty="0">
                    <a:latin typeface="Cambria Math" panose="02040503050406030204" pitchFamily="18" charset="0"/>
                  </a:rPr>
                  <a:t>			</a:t>
                </a:r>
                <a:r>
                  <a:rPr lang="en-US" i="1" dirty="0">
                    <a:latin typeface="Cambria Math" panose="020405030504060302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a14:m>
                <a:endParaRPr lang="el-GR" dirty="0"/>
              </a:p>
              <a:p>
                <a:pPr lvl="1"/>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3"/>
                <a:stretch>
                  <a:fillRect t="-109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685960" y="5456520"/>
              <a:ext cx="1608120" cy="43560"/>
            </p14:xfrm>
          </p:contentPart>
        </mc:Choice>
        <mc:Fallback xmlns="">
          <p:pic>
            <p:nvPicPr>
              <p:cNvPr id="4" name="Ink 3"/>
              <p:cNvPicPr/>
              <p:nvPr/>
            </p:nvPicPr>
            <p:blipFill>
              <a:blip r:embed="rId5"/>
              <a:stretch>
                <a:fillRect/>
              </a:stretch>
            </p:blipFill>
            <p:spPr>
              <a:xfrm>
                <a:off x="2679480" y="5450040"/>
                <a:ext cx="1617120" cy="52560"/>
              </a:xfrm>
              <a:prstGeom prst="rect">
                <a:avLst/>
              </a:prstGeom>
            </p:spPr>
          </p:pic>
        </mc:Fallback>
      </mc:AlternateContent>
      <p:sp>
        <p:nvSpPr>
          <p:cNvPr id="6" name="TextBox 5">
            <a:extLst>
              <a:ext uri="{FF2B5EF4-FFF2-40B4-BE49-F238E27FC236}">
                <a16:creationId xmlns:a16="http://schemas.microsoft.com/office/drawing/2014/main" xmlns="" id="{FC0A25B6-669B-0D88-897E-DB86B40FFE42}"/>
              </a:ext>
            </a:extLst>
          </p:cNvPr>
          <p:cNvSpPr txBox="1"/>
          <p:nvPr/>
        </p:nvSpPr>
        <p:spPr>
          <a:xfrm>
            <a:off x="1332121" y="6062908"/>
            <a:ext cx="2981009" cy="369332"/>
          </a:xfrm>
          <a:prstGeom prst="rect">
            <a:avLst/>
          </a:prstGeom>
          <a:noFill/>
        </p:spPr>
        <p:txBody>
          <a:bodyPr wrap="none" rtlCol="0">
            <a:spAutoFit/>
          </a:bodyPr>
          <a:lstStyle/>
          <a:p>
            <a:r>
              <a:rPr lang="el-GR" dirty="0"/>
              <a:t>Διάγραμμα ενέργειας-χρόνου</a:t>
            </a:r>
            <a:endParaRPr lang="en-US" dirty="0"/>
          </a:p>
        </p:txBody>
      </p:sp>
      <p:sp>
        <p:nvSpPr>
          <p:cNvPr id="7" name="TextBox 6">
            <a:extLst>
              <a:ext uri="{FF2B5EF4-FFF2-40B4-BE49-F238E27FC236}">
                <a16:creationId xmlns:a16="http://schemas.microsoft.com/office/drawing/2014/main" xmlns="" id="{4957F06E-51DD-EE8B-ACC1-78B5004A52B3}"/>
              </a:ext>
            </a:extLst>
          </p:cNvPr>
          <p:cNvSpPr txBox="1"/>
          <p:nvPr/>
        </p:nvSpPr>
        <p:spPr>
          <a:xfrm>
            <a:off x="4830870" y="6062908"/>
            <a:ext cx="3489417" cy="369332"/>
          </a:xfrm>
          <a:prstGeom prst="rect">
            <a:avLst/>
          </a:prstGeom>
          <a:noFill/>
        </p:spPr>
        <p:txBody>
          <a:bodyPr wrap="none" rtlCol="0">
            <a:spAutoFit/>
          </a:bodyPr>
          <a:lstStyle/>
          <a:p>
            <a:r>
              <a:rPr lang="el-GR" dirty="0"/>
              <a:t>Διάγραμμα ενέργειας-μετατόπισης</a:t>
            </a:r>
            <a:endParaRPr lang="en-US" dirty="0"/>
          </a:p>
        </p:txBody>
      </p:sp>
    </p:spTree>
    <p:extLst>
      <p:ext uri="{BB962C8B-B14F-4D97-AF65-F5344CB8AC3E}">
        <p14:creationId xmlns:p14="http://schemas.microsoft.com/office/powerpoint/2010/main" val="12114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a:t>Ενέργεια Απλού Αρμονικού Ταλαντωτή</a:t>
                </a:r>
              </a:p>
              <a:p>
                <a:pPr lvl="1"/>
                <a:r>
                  <a:rPr lang="el-GR" dirty="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n-US" b="0" i="1" dirty="0">
                    <a:latin typeface="Cambria Math" panose="02040503050406030204" pitchFamily="18" charset="0"/>
                  </a:rPr>
                  <a:t/>
                </a:r>
                <a:br>
                  <a:rPr lang="en-US" b="0" i="1" dirty="0">
                    <a:latin typeface="Cambria Math" panose="02040503050406030204" pitchFamily="18" charset="0"/>
                  </a:rPr>
                </a:br>
                <a:endParaRPr lang="en-US" sz="24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m:oMathPara>
                </a14:m>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2"/>
                <a:stretch>
                  <a:fillRect t="-1091"/>
                </a:stretch>
              </a:blipFill>
            </p:spPr>
            <p:txBody>
              <a:bodyPr/>
              <a:lstStyle/>
              <a:p>
                <a:r>
                  <a:rPr lang="en-US">
                    <a:noFill/>
                  </a:rPr>
                  <a:t> </a:t>
                </a:r>
              </a:p>
            </p:txBody>
          </p:sp>
        </mc:Fallback>
      </mc:AlternateContent>
      <p:pic>
        <p:nvPicPr>
          <p:cNvPr id="1026" name="Picture 2" descr="Σχετική εικόνα"/>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8350" y="3810000"/>
            <a:ext cx="7660586" cy="18204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4533900" y="5417069"/>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533900" y="5417069"/>
                <a:ext cx="6858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71850" y="540454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r>
                        <a:rPr lang="en-US" i="1">
                          <a:latin typeface="Cambria Math" panose="02040503050406030204" pitchFamily="18" charset="0"/>
                        </a:rPr>
                        <m:t>𝐴</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371850" y="5404542"/>
                <a:ext cx="6858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687731" y="539691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7687731" y="5396912"/>
                <a:ext cx="6858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26049" y="539184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r>
                        <a:rPr lang="en-US" i="1">
                          <a:latin typeface="Cambria Math" panose="02040503050406030204" pitchFamily="18" charset="0"/>
                        </a:rPr>
                        <m:t>𝐴</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226049" y="5391842"/>
                <a:ext cx="685800"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3787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21" t="1563" r="64936"/>
          <a:stretch/>
        </p:blipFill>
        <p:spPr>
          <a:xfrm>
            <a:off x="472827" y="1447800"/>
            <a:ext cx="3032373" cy="5029200"/>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7735" t="1563" r="38231"/>
          <a:stretch/>
        </p:blipFill>
        <p:spPr>
          <a:xfrm>
            <a:off x="3505200" y="1447800"/>
            <a:ext cx="2286000" cy="5029200"/>
          </a:xfrm>
          <a:prstGeom prst="rect">
            <a:avLst/>
          </a:prstGeom>
        </p:spPr>
      </p:pic>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219" t="1563" r="2626"/>
          <a:stretch/>
        </p:blipFill>
        <p:spPr>
          <a:xfrm>
            <a:off x="5791200" y="1447800"/>
            <a:ext cx="2895600" cy="5029200"/>
          </a:xfrm>
          <a:prstGeom prst="rect">
            <a:avLst/>
          </a:prstGeom>
        </p:spPr>
      </p:pic>
      <p:sp>
        <p:nvSpPr>
          <p:cNvPr id="3" name="Rectangle 2"/>
          <p:cNvSpPr/>
          <p:nvPr/>
        </p:nvSpPr>
        <p:spPr>
          <a:xfrm>
            <a:off x="5943600" y="1669257"/>
            <a:ext cx="457200" cy="42672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745551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7716</TotalTime>
  <Words>549</Words>
  <Application>Microsoft Office PowerPoint</Application>
  <PresentationFormat>On-screen Show (4:3)</PresentationFormat>
  <Paragraphs>226</Paragraphs>
  <Slides>32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Cambria</vt:lpstr>
      <vt:lpstr>Cambria Math</vt:lpstr>
      <vt:lpstr>Wingdings</vt:lpstr>
      <vt:lpstr>Wingdings 2</vt:lpstr>
      <vt:lpstr>Theme2</vt:lpstr>
      <vt:lpstr>PowerPoint Presentation</vt:lpstr>
      <vt:lpstr>Reminder…</vt:lpstr>
      <vt:lpstr>Φυσική για Μηχανικούς</vt:lpstr>
      <vt:lpstr>Απλή Αρμονική Ταλάντωση (review…)</vt:lpstr>
      <vt:lpstr>Απλή Αρμονική Ταλάντωση (review…)</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Τέλος Διάλεξης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816</cp:revision>
  <dcterms:created xsi:type="dcterms:W3CDTF">2006-08-16T00:00:00Z</dcterms:created>
  <dcterms:modified xsi:type="dcterms:W3CDTF">2024-11-18T19:45:00Z</dcterms:modified>
  <cp:contentStatus/>
</cp:coreProperties>
</file>